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22"/>
  </p:notesMasterIdLst>
  <p:sldIdLst>
    <p:sldId id="287" r:id="rId5"/>
    <p:sldId id="288" r:id="rId6"/>
    <p:sldId id="299" r:id="rId7"/>
    <p:sldId id="289" r:id="rId8"/>
    <p:sldId id="1197" r:id="rId9"/>
    <p:sldId id="1200" r:id="rId10"/>
    <p:sldId id="261" r:id="rId11"/>
    <p:sldId id="292" r:id="rId12"/>
    <p:sldId id="1198" r:id="rId13"/>
    <p:sldId id="1199" r:id="rId14"/>
    <p:sldId id="1201" r:id="rId15"/>
    <p:sldId id="294" r:id="rId16"/>
    <p:sldId id="295" r:id="rId17"/>
    <p:sldId id="296" r:id="rId18"/>
    <p:sldId id="297" r:id="rId19"/>
    <p:sldId id="298" r:id="rId20"/>
    <p:sldId id="28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96950430-1385-4039-A0A5-74DF2FD8F943}">
          <p14:sldIdLst>
            <p14:sldId id="287"/>
            <p14:sldId id="288"/>
            <p14:sldId id="299"/>
          </p14:sldIdLst>
        </p14:section>
        <p14:section name="Partie 1" id="{DFC656B1-7B95-4E0D-B4C6-2F643FC4D91E}">
          <p14:sldIdLst>
            <p14:sldId id="289"/>
            <p14:sldId id="1197"/>
            <p14:sldId id="1200"/>
            <p14:sldId id="261"/>
          </p14:sldIdLst>
        </p14:section>
        <p14:section name="Partie 2" id="{3D0ED8AC-83AA-44D5-B4B5-A0B06BAAB62D}">
          <p14:sldIdLst>
            <p14:sldId id="292"/>
            <p14:sldId id="1198"/>
            <p14:sldId id="1199"/>
            <p14:sldId id="1201"/>
          </p14:sldIdLst>
        </p14:section>
        <p14:section name="Partie 3" id="{8C0954F9-FFDD-4C94-B382-D99EFE215566}">
          <p14:sldIdLst>
            <p14:sldId id="294"/>
            <p14:sldId id="295"/>
          </p14:sldIdLst>
        </p14:section>
        <p14:section name="Conclusion" id="{C4F924C8-5769-4B94-8A0A-0223E3057C3B}">
          <p14:sldIdLst>
            <p14:sldId id="296"/>
            <p14:sldId id="297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368"/>
    <a:srgbClr val="5A4436"/>
    <a:srgbClr val="D2EFB7"/>
    <a:srgbClr val="666666"/>
    <a:srgbClr val="7D984D"/>
    <a:srgbClr val="ECDCD5"/>
    <a:srgbClr val="607B4A"/>
    <a:srgbClr val="ECCEAD"/>
    <a:srgbClr val="F7EFE3"/>
    <a:srgbClr val="D3A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D09C3-AE23-7A4A-8B7A-5B6E679F6C5A}" v="1" dt="2019-06-04T13:52:57.586"/>
  </p1510:revLst>
</p1510:revInfo>
</file>

<file path=ppt/tableStyles.xml><?xml version="1.0" encoding="utf-8"?>
<a:tblStyleLst xmlns:a="http://schemas.openxmlformats.org/drawingml/2006/main" def="{3401255F-38E5-40D3-B21F-345528553BB6}">
  <a:tblStyle styleId="{3401255F-38E5-40D3-B21F-345528553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138" d="100"/>
          <a:sy n="138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Guimonet" userId="da55eb62-a769-4c2d-94cc-f098798f2f44" providerId="ADAL" clId="{C8DD09D6-EB88-4E47-8ABA-6B05287F598E}"/>
    <pc:docChg chg="undo custSel modSld">
      <pc:chgData name="Patrick Guimonet" userId="da55eb62-a769-4c2d-94cc-f098798f2f44" providerId="ADAL" clId="{C8DD09D6-EB88-4E47-8ABA-6B05287F598E}" dt="2019-05-11T20:52:14.042" v="69" actId="14100"/>
      <pc:docMkLst>
        <pc:docMk/>
      </pc:docMkLst>
      <pc:sldChg chg="addSp delSp modSp">
        <pc:chgData name="Patrick Guimonet" userId="da55eb62-a769-4c2d-94cc-f098798f2f44" providerId="ADAL" clId="{C8DD09D6-EB88-4E47-8ABA-6B05287F598E}" dt="2019-05-11T20:52:14.042" v="69" actId="14100"/>
        <pc:sldMkLst>
          <pc:docMk/>
          <pc:sldMk cId="3917795332" sldId="288"/>
        </pc:sldMkLst>
        <pc:spChg chg="add del mod">
          <ac:chgData name="Patrick Guimonet" userId="da55eb62-a769-4c2d-94cc-f098798f2f44" providerId="ADAL" clId="{C8DD09D6-EB88-4E47-8ABA-6B05287F598E}" dt="2019-05-11T20:50:53.987" v="45" actId="478"/>
          <ac:spMkLst>
            <pc:docMk/>
            <pc:sldMk cId="3917795332" sldId="288"/>
            <ac:spMk id="4" creationId="{DE3D7B0D-FD91-4BF5-ADF8-05B8A93CA58D}"/>
          </ac:spMkLst>
        </pc:spChg>
        <pc:spChg chg="add del mod ord">
          <ac:chgData name="Patrick Guimonet" userId="da55eb62-a769-4c2d-94cc-f098798f2f44" providerId="ADAL" clId="{C8DD09D6-EB88-4E47-8ABA-6B05287F598E}" dt="2019-05-11T20:50:29.249" v="36" actId="478"/>
          <ac:spMkLst>
            <pc:docMk/>
            <pc:sldMk cId="3917795332" sldId="288"/>
            <ac:spMk id="6" creationId="{03D9F749-8462-4F90-9CC5-765EF1A712AE}"/>
          </ac:spMkLst>
        </pc:spChg>
        <pc:spChg chg="add del">
          <ac:chgData name="Patrick Guimonet" userId="da55eb62-a769-4c2d-94cc-f098798f2f44" providerId="ADAL" clId="{C8DD09D6-EB88-4E47-8ABA-6B05287F598E}" dt="2019-05-11T20:50:27.296" v="34" actId="478"/>
          <ac:spMkLst>
            <pc:docMk/>
            <pc:sldMk cId="3917795332" sldId="288"/>
            <ac:spMk id="8" creationId="{E67B4E48-265F-47DA-B518-3F6EAF9BE2AE}"/>
          </ac:spMkLst>
        </pc:spChg>
        <pc:spChg chg="add mod">
          <ac:chgData name="Patrick Guimonet" userId="da55eb62-a769-4c2d-94cc-f098798f2f44" providerId="ADAL" clId="{C8DD09D6-EB88-4E47-8ABA-6B05287F598E}" dt="2019-05-11T20:52:02.780" v="66" actId="12789"/>
          <ac:spMkLst>
            <pc:docMk/>
            <pc:sldMk cId="3917795332" sldId="288"/>
            <ac:spMk id="14" creationId="{AC335FE7-F4BA-4712-B2C9-8ED0D1809A8B}"/>
          </ac:spMkLst>
        </pc:spChg>
        <pc:grpChg chg="add mod">
          <ac:chgData name="Patrick Guimonet" userId="da55eb62-a769-4c2d-94cc-f098798f2f44" providerId="ADAL" clId="{C8DD09D6-EB88-4E47-8ABA-6B05287F598E}" dt="2019-05-11T20:52:14.042" v="69" actId="14100"/>
          <ac:grpSpMkLst>
            <pc:docMk/>
            <pc:sldMk cId="3917795332" sldId="288"/>
            <ac:grpSpMk id="11" creationId="{69A87CF6-4C41-4E17-844D-626FFA02AFD1}"/>
          </ac:grpSpMkLst>
        </pc:grpChg>
        <pc:picChg chg="mod">
          <ac:chgData name="Patrick Guimonet" userId="da55eb62-a769-4c2d-94cc-f098798f2f44" providerId="ADAL" clId="{C8DD09D6-EB88-4E47-8ABA-6B05287F598E}" dt="2019-05-11T20:51:44.774" v="61" actId="408"/>
          <ac:picMkLst>
            <pc:docMk/>
            <pc:sldMk cId="3917795332" sldId="288"/>
            <ac:picMk id="5" creationId="{33433FBC-70BB-41B3-A79C-11C1AB477168}"/>
          </ac:picMkLst>
        </pc:picChg>
        <pc:picChg chg="mod">
          <ac:chgData name="Patrick Guimonet" userId="da55eb62-a769-4c2d-94cc-f098798f2f44" providerId="ADAL" clId="{C8DD09D6-EB88-4E47-8ABA-6B05287F598E}" dt="2019-05-11T20:52:09.363" v="68" actId="1076"/>
          <ac:picMkLst>
            <pc:docMk/>
            <pc:sldMk cId="3917795332" sldId="288"/>
            <ac:picMk id="7" creationId="{2B44FDE9-4B68-495F-856E-4E3ABC82EA2C}"/>
          </ac:picMkLst>
        </pc:picChg>
        <pc:picChg chg="mod modCrop">
          <ac:chgData name="Patrick Guimonet" userId="da55eb62-a769-4c2d-94cc-f098798f2f44" providerId="ADAL" clId="{C8DD09D6-EB88-4E47-8ABA-6B05287F598E}" dt="2019-05-11T20:51:44.774" v="61" actId="408"/>
          <ac:picMkLst>
            <pc:docMk/>
            <pc:sldMk cId="3917795332" sldId="288"/>
            <ac:picMk id="9" creationId="{6ACEF5D4-1866-45D2-9D9D-CC05436B7E10}"/>
          </ac:picMkLst>
        </pc:picChg>
        <pc:picChg chg="add mod">
          <ac:chgData name="Patrick Guimonet" userId="da55eb62-a769-4c2d-94cc-f098798f2f44" providerId="ADAL" clId="{C8DD09D6-EB88-4E47-8ABA-6B05287F598E}" dt="2019-05-11T20:52:02.780" v="66" actId="12789"/>
          <ac:picMkLst>
            <pc:docMk/>
            <pc:sldMk cId="3917795332" sldId="288"/>
            <ac:picMk id="15" creationId="{A7EFC23B-66C6-40AE-866B-9EF04D7E0277}"/>
          </ac:picMkLst>
        </pc:picChg>
        <pc:picChg chg="add del mod">
          <ac:chgData name="Patrick Guimonet" userId="da55eb62-a769-4c2d-94cc-f098798f2f44" providerId="ADAL" clId="{C8DD09D6-EB88-4E47-8ABA-6B05287F598E}" dt="2019-05-11T20:50:28.541" v="35" actId="478"/>
          <ac:picMkLst>
            <pc:docMk/>
            <pc:sldMk cId="3917795332" sldId="288"/>
            <ac:picMk id="1026" creationId="{4B961770-F756-49D0-96BA-5C25DD4ACF58}"/>
          </ac:picMkLst>
        </pc:picChg>
      </pc:sldChg>
    </pc:docChg>
  </pc:docChgLst>
  <pc:docChgLst>
    <pc:chgData name="Yoann GUILLO" userId="47d549e3-95d9-4b13-bf00-af2553fe143d" providerId="ADAL" clId="{C6DA8C13-4671-9544-A246-B175B8490F9D}"/>
    <pc:docChg chg="undo custSel addSld delSld modSld modSection">
      <pc:chgData name="Yoann GUILLO" userId="47d549e3-95d9-4b13-bf00-af2553fe143d" providerId="ADAL" clId="{C6DA8C13-4671-9544-A246-B175B8490F9D}" dt="2019-06-03T11:32:31.022" v="1341" actId="1076"/>
      <pc:docMkLst>
        <pc:docMk/>
      </pc:docMkLst>
      <pc:sldChg chg="modSp">
        <pc:chgData name="Yoann GUILLO" userId="47d549e3-95d9-4b13-bf00-af2553fe143d" providerId="ADAL" clId="{C6DA8C13-4671-9544-A246-B175B8490F9D}" dt="2019-05-31T11:50:51.884" v="703" actId="20577"/>
        <pc:sldMkLst>
          <pc:docMk/>
          <pc:sldMk cId="0" sldId="261"/>
        </pc:sldMkLst>
        <pc:spChg chg="mod">
          <ac:chgData name="Yoann GUILLO" userId="47d549e3-95d9-4b13-bf00-af2553fe143d" providerId="ADAL" clId="{C6DA8C13-4671-9544-A246-B175B8490F9D}" dt="2019-05-31T11:44:18.498" v="400" actId="20577"/>
          <ac:spMkLst>
            <pc:docMk/>
            <pc:sldMk cId="0" sldId="261"/>
            <ac:spMk id="96" creationId="{00000000-0000-0000-0000-000000000000}"/>
          </ac:spMkLst>
        </pc:spChg>
        <pc:spChg chg="mod">
          <ac:chgData name="Yoann GUILLO" userId="47d549e3-95d9-4b13-bf00-af2553fe143d" providerId="ADAL" clId="{C6DA8C13-4671-9544-A246-B175B8490F9D}" dt="2019-05-31T11:50:51.884" v="703" actId="20577"/>
          <ac:spMkLst>
            <pc:docMk/>
            <pc:sldMk cId="0" sldId="261"/>
            <ac:spMk id="97" creationId="{00000000-0000-0000-0000-000000000000}"/>
          </ac:spMkLst>
        </pc:spChg>
      </pc:sldChg>
      <pc:sldChg chg="addSp delSp modSp">
        <pc:chgData name="Yoann GUILLO" userId="47d549e3-95d9-4b13-bf00-af2553fe143d" providerId="ADAL" clId="{C6DA8C13-4671-9544-A246-B175B8490F9D}" dt="2019-05-31T11:32:00.805" v="89" actId="1036"/>
        <pc:sldMkLst>
          <pc:docMk/>
          <pc:sldMk cId="1035938153" sldId="287"/>
        </pc:sldMkLst>
        <pc:spChg chg="del">
          <ac:chgData name="Yoann GUILLO" userId="47d549e3-95d9-4b13-bf00-af2553fe143d" providerId="ADAL" clId="{C6DA8C13-4671-9544-A246-B175B8490F9D}" dt="2019-05-31T11:30:44.344" v="81" actId="478"/>
          <ac:spMkLst>
            <pc:docMk/>
            <pc:sldMk cId="1035938153" sldId="287"/>
            <ac:spMk id="3" creationId="{5236C351-38AF-49FC-A787-CE18F4B1469C}"/>
          </ac:spMkLst>
        </pc:spChg>
        <pc:spChg chg="mod">
          <ac:chgData name="Yoann GUILLO" userId="47d549e3-95d9-4b13-bf00-af2553fe143d" providerId="ADAL" clId="{C6DA8C13-4671-9544-A246-B175B8490F9D}" dt="2019-05-31T11:30:32.572" v="68" actId="20577"/>
          <ac:spMkLst>
            <pc:docMk/>
            <pc:sldMk cId="1035938153" sldId="287"/>
            <ac:spMk id="6" creationId="{DE840A06-7CE9-4A86-B8DE-6B34CAE38251}"/>
          </ac:spMkLst>
        </pc:spChg>
        <pc:spChg chg="mod">
          <ac:chgData name="Yoann GUILLO" userId="47d549e3-95d9-4b13-bf00-af2553fe143d" providerId="ADAL" clId="{C6DA8C13-4671-9544-A246-B175B8490F9D}" dt="2019-05-31T11:30:39.224" v="80" actId="20577"/>
          <ac:spMkLst>
            <pc:docMk/>
            <pc:sldMk cId="1035938153" sldId="287"/>
            <ac:spMk id="7" creationId="{9BA9D4CF-02AB-401B-9683-38F24BCBA2FC}"/>
          </ac:spMkLst>
        </pc:spChg>
        <pc:picChg chg="add mod">
          <ac:chgData name="Yoann GUILLO" userId="47d549e3-95d9-4b13-bf00-af2553fe143d" providerId="ADAL" clId="{C6DA8C13-4671-9544-A246-B175B8490F9D}" dt="2019-05-31T11:32:00.805" v="89" actId="1036"/>
          <ac:picMkLst>
            <pc:docMk/>
            <pc:sldMk cId="1035938153" sldId="287"/>
            <ac:picMk id="10" creationId="{3BA09164-E537-574B-A07E-405D91102020}"/>
          </ac:picMkLst>
        </pc:picChg>
      </pc:sldChg>
      <pc:sldChg chg="modSp">
        <pc:chgData name="Yoann GUILLO" userId="47d549e3-95d9-4b13-bf00-af2553fe143d" providerId="ADAL" clId="{C6DA8C13-4671-9544-A246-B175B8490F9D}" dt="2019-05-31T11:37:04.717" v="307" actId="20577"/>
        <pc:sldMkLst>
          <pc:docMk/>
          <pc:sldMk cId="695668237" sldId="289"/>
        </pc:sldMkLst>
        <pc:spChg chg="mod">
          <ac:chgData name="Yoann GUILLO" userId="47d549e3-95d9-4b13-bf00-af2553fe143d" providerId="ADAL" clId="{C6DA8C13-4671-9544-A246-B175B8490F9D}" dt="2019-05-31T11:37:04.717" v="307" actId="20577"/>
          <ac:spMkLst>
            <pc:docMk/>
            <pc:sldMk cId="695668237" sldId="289"/>
            <ac:spMk id="8" creationId="{3813AA4D-2C99-4F1F-9258-F48AE4CA65A8}"/>
          </ac:spMkLst>
        </pc:spChg>
      </pc:sldChg>
      <pc:sldChg chg="modSp">
        <pc:chgData name="Yoann GUILLO" userId="47d549e3-95d9-4b13-bf00-af2553fe143d" providerId="ADAL" clId="{C6DA8C13-4671-9544-A246-B175B8490F9D}" dt="2019-06-03T11:18:00.489" v="818" actId="20577"/>
        <pc:sldMkLst>
          <pc:docMk/>
          <pc:sldMk cId="2448326669" sldId="292"/>
        </pc:sldMkLst>
        <pc:spChg chg="mod">
          <ac:chgData name="Yoann GUILLO" userId="47d549e3-95d9-4b13-bf00-af2553fe143d" providerId="ADAL" clId="{C6DA8C13-4671-9544-A246-B175B8490F9D}" dt="2019-06-03T11:18:00.489" v="818" actId="20577"/>
          <ac:spMkLst>
            <pc:docMk/>
            <pc:sldMk cId="2448326669" sldId="292"/>
            <ac:spMk id="8" creationId="{3813AA4D-2C99-4F1F-9258-F48AE4CA65A8}"/>
          </ac:spMkLst>
        </pc:spChg>
      </pc:sldChg>
      <pc:sldChg chg="modSp add del">
        <pc:chgData name="Yoann GUILLO" userId="47d549e3-95d9-4b13-bf00-af2553fe143d" providerId="ADAL" clId="{C6DA8C13-4671-9544-A246-B175B8490F9D}" dt="2019-06-03T11:28:17.805" v="1134" actId="20577"/>
        <pc:sldMkLst>
          <pc:docMk/>
          <pc:sldMk cId="3526107114" sldId="294"/>
        </pc:sldMkLst>
        <pc:spChg chg="mod">
          <ac:chgData name="Yoann GUILLO" userId="47d549e3-95d9-4b13-bf00-af2553fe143d" providerId="ADAL" clId="{C6DA8C13-4671-9544-A246-B175B8490F9D}" dt="2019-06-03T11:28:17.805" v="1134" actId="20577"/>
          <ac:spMkLst>
            <pc:docMk/>
            <pc:sldMk cId="3526107114" sldId="294"/>
            <ac:spMk id="8" creationId="{3813AA4D-2C99-4F1F-9258-F48AE4CA65A8}"/>
          </ac:spMkLst>
        </pc:spChg>
      </pc:sldChg>
      <pc:sldChg chg="addSp delSp modSp add del">
        <pc:chgData name="Yoann GUILLO" userId="47d549e3-95d9-4b13-bf00-af2553fe143d" providerId="ADAL" clId="{C6DA8C13-4671-9544-A246-B175B8490F9D}" dt="2019-06-03T11:29:21.877" v="1153" actId="1076"/>
        <pc:sldMkLst>
          <pc:docMk/>
          <pc:sldMk cId="1604882669" sldId="295"/>
        </pc:sldMkLst>
        <pc:spChg chg="add mod">
          <ac:chgData name="Yoann GUILLO" userId="47d549e3-95d9-4b13-bf00-af2553fe143d" providerId="ADAL" clId="{C6DA8C13-4671-9544-A246-B175B8490F9D}" dt="2019-06-03T11:29:14.162" v="1150" actId="478"/>
          <ac:spMkLst>
            <pc:docMk/>
            <pc:sldMk cId="1604882669" sldId="295"/>
            <ac:spMk id="3" creationId="{474594C2-93C4-4F41-B460-9BE2C5F49BF0}"/>
          </ac:spMkLst>
        </pc:spChg>
        <pc:spChg chg="mod">
          <ac:chgData name="Yoann GUILLO" userId="47d549e3-95d9-4b13-bf00-af2553fe143d" providerId="ADAL" clId="{C6DA8C13-4671-9544-A246-B175B8490F9D}" dt="2019-06-03T11:29:10.351" v="1149" actId="20577"/>
          <ac:spMkLst>
            <pc:docMk/>
            <pc:sldMk cId="1604882669" sldId="295"/>
            <ac:spMk id="96" creationId="{00000000-0000-0000-0000-000000000000}"/>
          </ac:spMkLst>
        </pc:spChg>
        <pc:spChg chg="del">
          <ac:chgData name="Yoann GUILLO" userId="47d549e3-95d9-4b13-bf00-af2553fe143d" providerId="ADAL" clId="{C6DA8C13-4671-9544-A246-B175B8490F9D}" dt="2019-06-03T11:29:14.162" v="1150" actId="478"/>
          <ac:spMkLst>
            <pc:docMk/>
            <pc:sldMk cId="1604882669" sldId="295"/>
            <ac:spMk id="97" creationId="{00000000-0000-0000-0000-000000000000}"/>
          </ac:spMkLst>
        </pc:spChg>
        <pc:picChg chg="add mod">
          <ac:chgData name="Yoann GUILLO" userId="47d549e3-95d9-4b13-bf00-af2553fe143d" providerId="ADAL" clId="{C6DA8C13-4671-9544-A246-B175B8490F9D}" dt="2019-06-03T11:29:21.877" v="1153" actId="1076"/>
          <ac:picMkLst>
            <pc:docMk/>
            <pc:sldMk cId="1604882669" sldId="295"/>
            <ac:picMk id="4" creationId="{437DB4F3-55CA-1941-80F2-1857DB5FF065}"/>
          </ac:picMkLst>
        </pc:picChg>
      </pc:sldChg>
      <pc:sldChg chg="modSp">
        <pc:chgData name="Yoann GUILLO" userId="47d549e3-95d9-4b13-bf00-af2553fe143d" providerId="ADAL" clId="{C6DA8C13-4671-9544-A246-B175B8490F9D}" dt="2019-06-03T11:30:02.891" v="1200" actId="20577"/>
        <pc:sldMkLst>
          <pc:docMk/>
          <pc:sldMk cId="4196631873" sldId="296"/>
        </pc:sldMkLst>
        <pc:spChg chg="mod">
          <ac:chgData name="Yoann GUILLO" userId="47d549e3-95d9-4b13-bf00-af2553fe143d" providerId="ADAL" clId="{C6DA8C13-4671-9544-A246-B175B8490F9D}" dt="2019-06-03T11:30:02.891" v="1200" actId="20577"/>
          <ac:spMkLst>
            <pc:docMk/>
            <pc:sldMk cId="4196631873" sldId="296"/>
            <ac:spMk id="8" creationId="{3813AA4D-2C99-4F1F-9258-F48AE4CA65A8}"/>
          </ac:spMkLst>
        </pc:spChg>
      </pc:sldChg>
      <pc:sldChg chg="addSp modSp">
        <pc:chgData name="Yoann GUILLO" userId="47d549e3-95d9-4b13-bf00-af2553fe143d" providerId="ADAL" clId="{C6DA8C13-4671-9544-A246-B175B8490F9D}" dt="2019-06-03T11:32:31.022" v="1341" actId="1076"/>
        <pc:sldMkLst>
          <pc:docMk/>
          <pc:sldMk cId="1392100533" sldId="297"/>
        </pc:sldMkLst>
        <pc:spChg chg="mod">
          <ac:chgData name="Yoann GUILLO" userId="47d549e3-95d9-4b13-bf00-af2553fe143d" providerId="ADAL" clId="{C6DA8C13-4671-9544-A246-B175B8490F9D}" dt="2019-06-03T11:30:37.129" v="1212" actId="20577"/>
          <ac:spMkLst>
            <pc:docMk/>
            <pc:sldMk cId="1392100533" sldId="297"/>
            <ac:spMk id="96" creationId="{00000000-0000-0000-0000-000000000000}"/>
          </ac:spMkLst>
        </pc:spChg>
        <pc:spChg chg="mod">
          <ac:chgData name="Yoann GUILLO" userId="47d549e3-95d9-4b13-bf00-af2553fe143d" providerId="ADAL" clId="{C6DA8C13-4671-9544-A246-B175B8490F9D}" dt="2019-06-03T11:31:13.776" v="1335"/>
          <ac:spMkLst>
            <pc:docMk/>
            <pc:sldMk cId="1392100533" sldId="297"/>
            <ac:spMk id="97" creationId="{00000000-0000-0000-0000-000000000000}"/>
          </ac:spMkLst>
        </pc:spChg>
        <pc:picChg chg="add mod">
          <ac:chgData name="Yoann GUILLO" userId="47d549e3-95d9-4b13-bf00-af2553fe143d" providerId="ADAL" clId="{C6DA8C13-4671-9544-A246-B175B8490F9D}" dt="2019-06-03T11:32:25.777" v="1339" actId="1076"/>
          <ac:picMkLst>
            <pc:docMk/>
            <pc:sldMk cId="1392100533" sldId="297"/>
            <ac:picMk id="2" creationId="{E05546AB-3530-5B44-9023-70BE5751D8D8}"/>
          </ac:picMkLst>
        </pc:picChg>
        <pc:picChg chg="add mod">
          <ac:chgData name="Yoann GUILLO" userId="47d549e3-95d9-4b13-bf00-af2553fe143d" providerId="ADAL" clId="{C6DA8C13-4671-9544-A246-B175B8490F9D}" dt="2019-06-03T11:32:31.022" v="1341" actId="1076"/>
          <ac:picMkLst>
            <pc:docMk/>
            <pc:sldMk cId="1392100533" sldId="297"/>
            <ac:picMk id="3" creationId="{EDAE0E67-273E-CF4C-9E7A-DB542E2D4D43}"/>
          </ac:picMkLst>
        </pc:picChg>
      </pc:sldChg>
      <pc:sldChg chg="addSp delSp modSp delAnim modAnim">
        <pc:chgData name="Yoann GUILLO" userId="47d549e3-95d9-4b13-bf00-af2553fe143d" providerId="ADAL" clId="{C6DA8C13-4671-9544-A246-B175B8490F9D}" dt="2019-05-31T11:36:48.336" v="294" actId="113"/>
        <pc:sldMkLst>
          <pc:docMk/>
          <pc:sldMk cId="4264693462" sldId="299"/>
        </pc:sldMkLst>
        <pc:spChg chg="add del mod">
          <ac:chgData name="Yoann GUILLO" userId="47d549e3-95d9-4b13-bf00-af2553fe143d" providerId="ADAL" clId="{C6DA8C13-4671-9544-A246-B175B8490F9D}" dt="2019-05-31T11:36:00.849" v="284" actId="478"/>
          <ac:spMkLst>
            <pc:docMk/>
            <pc:sldMk cId="4264693462" sldId="299"/>
            <ac:spMk id="6" creationId="{C75AFA28-E1EB-8B42-94FD-82F8A22A8198}"/>
          </ac:spMkLst>
        </pc:spChg>
        <pc:spChg chg="add del mod">
          <ac:chgData name="Yoann GUILLO" userId="47d549e3-95d9-4b13-bf00-af2553fe143d" providerId="ADAL" clId="{C6DA8C13-4671-9544-A246-B175B8490F9D}" dt="2019-05-31T11:36:00.849" v="284" actId="478"/>
          <ac:spMkLst>
            <pc:docMk/>
            <pc:sldMk cId="4264693462" sldId="299"/>
            <ac:spMk id="7" creationId="{1CEE609E-99EB-0344-8D3C-4FED5BBD7C4B}"/>
          </ac:spMkLst>
        </pc:spChg>
        <pc:spChg chg="mod">
          <ac:chgData name="Yoann GUILLO" userId="47d549e3-95d9-4b13-bf00-af2553fe143d" providerId="ADAL" clId="{C6DA8C13-4671-9544-A246-B175B8490F9D}" dt="2019-05-31T11:36:48.336" v="294" actId="113"/>
          <ac:spMkLst>
            <pc:docMk/>
            <pc:sldMk cId="4264693462" sldId="299"/>
            <ac:spMk id="9" creationId="{BD486C93-72A8-44BF-8913-E618EF698C1E}"/>
          </ac:spMkLst>
        </pc:spChg>
        <pc:picChg chg="add del mod">
          <ac:chgData name="Yoann GUILLO" userId="47d549e3-95d9-4b13-bf00-af2553fe143d" providerId="ADAL" clId="{C6DA8C13-4671-9544-A246-B175B8490F9D}" dt="2019-05-31T11:36:00.849" v="284" actId="478"/>
          <ac:picMkLst>
            <pc:docMk/>
            <pc:sldMk cId="4264693462" sldId="299"/>
            <ac:picMk id="12" creationId="{EAD61282-6D89-6A4D-BC12-7403278FDBA5}"/>
          </ac:picMkLst>
        </pc:picChg>
      </pc:sldChg>
      <pc:sldChg chg="addSp delSp modSp">
        <pc:chgData name="Yoann GUILLO" userId="47d549e3-95d9-4b13-bf00-af2553fe143d" providerId="ADAL" clId="{C6DA8C13-4671-9544-A246-B175B8490F9D}" dt="2019-05-31T11:41:09.977" v="370"/>
        <pc:sldMkLst>
          <pc:docMk/>
          <pc:sldMk cId="3427091462" sldId="1197"/>
        </pc:sldMkLst>
        <pc:spChg chg="add mod">
          <ac:chgData name="Yoann GUILLO" userId="47d549e3-95d9-4b13-bf00-af2553fe143d" providerId="ADAL" clId="{C6DA8C13-4671-9544-A246-B175B8490F9D}" dt="2019-05-31T11:38:36.117" v="364" actId="1076"/>
          <ac:spMkLst>
            <pc:docMk/>
            <pc:sldMk cId="3427091462" sldId="1197"/>
            <ac:spMk id="3" creationId="{97646206-3663-4846-8B97-CA32A24316BF}"/>
          </ac:spMkLst>
        </pc:spChg>
        <pc:spChg chg="add mod">
          <ac:chgData name="Yoann GUILLO" userId="47d549e3-95d9-4b13-bf00-af2553fe143d" providerId="ADAL" clId="{C6DA8C13-4671-9544-A246-B175B8490F9D}" dt="2019-05-31T11:39:27.470" v="368" actId="1076"/>
          <ac:spMkLst>
            <pc:docMk/>
            <pc:sldMk cId="3427091462" sldId="1197"/>
            <ac:spMk id="5" creationId="{D8ABC83B-CCF7-0A43-A041-84BB1E8F0C81}"/>
          </ac:spMkLst>
        </pc:spChg>
        <pc:spChg chg="add del">
          <ac:chgData name="Yoann GUILLO" userId="47d549e3-95d9-4b13-bf00-af2553fe143d" providerId="ADAL" clId="{C6DA8C13-4671-9544-A246-B175B8490F9D}" dt="2019-05-31T11:41:09.977" v="370"/>
          <ac:spMkLst>
            <pc:docMk/>
            <pc:sldMk cId="3427091462" sldId="1197"/>
            <ac:spMk id="8" creationId="{2CA6714C-96E6-0741-95F1-C5E03D528672}"/>
          </ac:spMkLst>
        </pc:spChg>
        <pc:spChg chg="mod">
          <ac:chgData name="Yoann GUILLO" userId="47d549e3-95d9-4b13-bf00-af2553fe143d" providerId="ADAL" clId="{C6DA8C13-4671-9544-A246-B175B8490F9D}" dt="2019-05-31T11:37:32.861" v="360" actId="20577"/>
          <ac:spMkLst>
            <pc:docMk/>
            <pc:sldMk cId="3427091462" sldId="1197"/>
            <ac:spMk id="13" creationId="{62A28A11-863A-49FE-90BA-9D607CE634E2}"/>
          </ac:spMkLst>
        </pc:spChg>
        <pc:spChg chg="del">
          <ac:chgData name="Yoann GUILLO" userId="47d549e3-95d9-4b13-bf00-af2553fe143d" providerId="ADAL" clId="{C6DA8C13-4671-9544-A246-B175B8490F9D}" dt="2019-05-31T11:38:17.932" v="361"/>
          <ac:spMkLst>
            <pc:docMk/>
            <pc:sldMk cId="3427091462" sldId="1197"/>
            <ac:spMk id="18" creationId="{B4CCF7AD-B605-4334-93EA-127610302739}"/>
          </ac:spMkLst>
        </pc:spChg>
        <pc:picChg chg="add mod">
          <ac:chgData name="Yoann GUILLO" userId="47d549e3-95d9-4b13-bf00-af2553fe143d" providerId="ADAL" clId="{C6DA8C13-4671-9544-A246-B175B8490F9D}" dt="2019-05-31T11:38:24.826" v="362" actId="1076"/>
          <ac:picMkLst>
            <pc:docMk/>
            <pc:sldMk cId="3427091462" sldId="1197"/>
            <ac:picMk id="2" creationId="{74B477C8-2529-8448-A965-FF76BD339A93}"/>
          </ac:picMkLst>
        </pc:picChg>
        <pc:picChg chg="add mod">
          <ac:chgData name="Yoann GUILLO" userId="47d549e3-95d9-4b13-bf00-af2553fe143d" providerId="ADAL" clId="{C6DA8C13-4671-9544-A246-B175B8490F9D}" dt="2019-05-31T11:39:13.847" v="366" actId="1076"/>
          <ac:picMkLst>
            <pc:docMk/>
            <pc:sldMk cId="3427091462" sldId="1197"/>
            <ac:picMk id="4" creationId="{F5172161-6ED1-924D-A1B6-E2EFDF37BFC1}"/>
          </ac:picMkLst>
        </pc:picChg>
      </pc:sldChg>
      <pc:sldChg chg="modSp">
        <pc:chgData name="Yoann GUILLO" userId="47d549e3-95d9-4b13-bf00-af2553fe143d" providerId="ADAL" clId="{C6DA8C13-4671-9544-A246-B175B8490F9D}" dt="2019-06-03T11:22:15.454" v="983"/>
        <pc:sldMkLst>
          <pc:docMk/>
          <pc:sldMk cId="898744327" sldId="1198"/>
        </pc:sldMkLst>
        <pc:spChg chg="mod">
          <ac:chgData name="Yoann GUILLO" userId="47d549e3-95d9-4b13-bf00-af2553fe143d" providerId="ADAL" clId="{C6DA8C13-4671-9544-A246-B175B8490F9D}" dt="2019-06-03T11:20:34.988" v="851" actId="20577"/>
          <ac:spMkLst>
            <pc:docMk/>
            <pc:sldMk cId="898744327" sldId="1198"/>
            <ac:spMk id="13" creationId="{62A28A11-863A-49FE-90BA-9D607CE634E2}"/>
          </ac:spMkLst>
        </pc:spChg>
        <pc:spChg chg="mod">
          <ac:chgData name="Yoann GUILLO" userId="47d549e3-95d9-4b13-bf00-af2553fe143d" providerId="ADAL" clId="{C6DA8C13-4671-9544-A246-B175B8490F9D}" dt="2019-06-03T11:22:15.454" v="983"/>
          <ac:spMkLst>
            <pc:docMk/>
            <pc:sldMk cId="898744327" sldId="1198"/>
            <ac:spMk id="18" creationId="{B4CCF7AD-B605-4334-93EA-127610302739}"/>
          </ac:spMkLst>
        </pc:spChg>
      </pc:sldChg>
      <pc:sldChg chg="modSp">
        <pc:chgData name="Yoann GUILLO" userId="47d549e3-95d9-4b13-bf00-af2553fe143d" providerId="ADAL" clId="{C6DA8C13-4671-9544-A246-B175B8490F9D}" dt="2019-06-03T11:26:14.796" v="1067" actId="20577"/>
        <pc:sldMkLst>
          <pc:docMk/>
          <pc:sldMk cId="2966601285" sldId="1199"/>
        </pc:sldMkLst>
        <pc:spChg chg="mod">
          <ac:chgData name="Yoann GUILLO" userId="47d549e3-95d9-4b13-bf00-af2553fe143d" providerId="ADAL" clId="{C6DA8C13-4671-9544-A246-B175B8490F9D}" dt="2019-06-03T11:22:53.281" v="1036" actId="20577"/>
          <ac:spMkLst>
            <pc:docMk/>
            <pc:sldMk cId="2966601285" sldId="1199"/>
            <ac:spMk id="96" creationId="{00000000-0000-0000-0000-000000000000}"/>
          </ac:spMkLst>
        </pc:spChg>
        <pc:spChg chg="mod">
          <ac:chgData name="Yoann GUILLO" userId="47d549e3-95d9-4b13-bf00-af2553fe143d" providerId="ADAL" clId="{C6DA8C13-4671-9544-A246-B175B8490F9D}" dt="2019-06-03T11:26:14.796" v="1067" actId="20577"/>
          <ac:spMkLst>
            <pc:docMk/>
            <pc:sldMk cId="2966601285" sldId="1199"/>
            <ac:spMk id="97" creationId="{00000000-0000-0000-0000-000000000000}"/>
          </ac:spMkLst>
        </pc:spChg>
      </pc:sldChg>
      <pc:sldChg chg="addSp delSp modSp add">
        <pc:chgData name="Yoann GUILLO" userId="47d549e3-95d9-4b13-bf00-af2553fe143d" providerId="ADAL" clId="{C6DA8C13-4671-9544-A246-B175B8490F9D}" dt="2019-05-31T11:42:23.545" v="388" actId="1076"/>
        <pc:sldMkLst>
          <pc:docMk/>
          <pc:sldMk cId="2266805987" sldId="1200"/>
        </pc:sldMkLst>
        <pc:spChg chg="del">
          <ac:chgData name="Yoann GUILLO" userId="47d549e3-95d9-4b13-bf00-af2553fe143d" providerId="ADAL" clId="{C6DA8C13-4671-9544-A246-B175B8490F9D}" dt="2019-05-31T11:41:45.854" v="383" actId="478"/>
          <ac:spMkLst>
            <pc:docMk/>
            <pc:sldMk cId="2266805987" sldId="1200"/>
            <ac:spMk id="3" creationId="{97646206-3663-4846-8B97-CA32A24316BF}"/>
          </ac:spMkLst>
        </pc:spChg>
        <pc:spChg chg="del">
          <ac:chgData name="Yoann GUILLO" userId="47d549e3-95d9-4b13-bf00-af2553fe143d" providerId="ADAL" clId="{C6DA8C13-4671-9544-A246-B175B8490F9D}" dt="2019-05-31T11:41:41.829" v="381" actId="478"/>
          <ac:spMkLst>
            <pc:docMk/>
            <pc:sldMk cId="2266805987" sldId="1200"/>
            <ac:spMk id="5" creationId="{D8ABC83B-CCF7-0A43-A041-84BB1E8F0C81}"/>
          </ac:spMkLst>
        </pc:spChg>
        <pc:spChg chg="add mod">
          <ac:chgData name="Yoann GUILLO" userId="47d549e3-95d9-4b13-bf00-af2553fe143d" providerId="ADAL" clId="{C6DA8C13-4671-9544-A246-B175B8490F9D}" dt="2019-05-31T11:41:47.425" v="384" actId="478"/>
          <ac:spMkLst>
            <pc:docMk/>
            <pc:sldMk cId="2266805987" sldId="1200"/>
            <ac:spMk id="7" creationId="{A03E4946-4496-8441-A94B-1E8FDB072AF4}"/>
          </ac:spMkLst>
        </pc:spChg>
        <pc:spChg chg="add mod">
          <ac:chgData name="Yoann GUILLO" userId="47d549e3-95d9-4b13-bf00-af2553fe143d" providerId="ADAL" clId="{C6DA8C13-4671-9544-A246-B175B8490F9D}" dt="2019-05-31T11:42:23.545" v="388" actId="1076"/>
          <ac:spMkLst>
            <pc:docMk/>
            <pc:sldMk cId="2266805987" sldId="1200"/>
            <ac:spMk id="9" creationId="{E055B7F1-7C5F-3E47-8AC6-F59D8F96E6F7}"/>
          </ac:spMkLst>
        </pc:spChg>
        <pc:picChg chg="del">
          <ac:chgData name="Yoann GUILLO" userId="47d549e3-95d9-4b13-bf00-af2553fe143d" providerId="ADAL" clId="{C6DA8C13-4671-9544-A246-B175B8490F9D}" dt="2019-05-31T11:41:47.425" v="384" actId="478"/>
          <ac:picMkLst>
            <pc:docMk/>
            <pc:sldMk cId="2266805987" sldId="1200"/>
            <ac:picMk id="2" creationId="{74B477C8-2529-8448-A965-FF76BD339A93}"/>
          </ac:picMkLst>
        </pc:picChg>
        <pc:picChg chg="del">
          <ac:chgData name="Yoann GUILLO" userId="47d549e3-95d9-4b13-bf00-af2553fe143d" providerId="ADAL" clId="{C6DA8C13-4671-9544-A246-B175B8490F9D}" dt="2019-05-31T11:41:43.199" v="382" actId="478"/>
          <ac:picMkLst>
            <pc:docMk/>
            <pc:sldMk cId="2266805987" sldId="1200"/>
            <ac:picMk id="4" creationId="{F5172161-6ED1-924D-A1B6-E2EFDF37BFC1}"/>
          </ac:picMkLst>
        </pc:picChg>
        <pc:picChg chg="add mod">
          <ac:chgData name="Yoann GUILLO" userId="47d549e3-95d9-4b13-bf00-af2553fe143d" providerId="ADAL" clId="{C6DA8C13-4671-9544-A246-B175B8490F9D}" dt="2019-05-31T11:42:11.018" v="386" actId="1076"/>
          <ac:picMkLst>
            <pc:docMk/>
            <pc:sldMk cId="2266805987" sldId="1200"/>
            <ac:picMk id="8" creationId="{491AB109-CEEC-2B4E-9B71-9B89AAF42699}"/>
          </ac:picMkLst>
        </pc:picChg>
      </pc:sldChg>
      <pc:sldChg chg="modSp add">
        <pc:chgData name="Yoann GUILLO" userId="47d549e3-95d9-4b13-bf00-af2553fe143d" providerId="ADAL" clId="{C6DA8C13-4671-9544-A246-B175B8490F9D}" dt="2019-06-03T11:27:41.367" v="1090"/>
        <pc:sldMkLst>
          <pc:docMk/>
          <pc:sldMk cId="389913756" sldId="1201"/>
        </pc:sldMkLst>
        <pc:spChg chg="mod">
          <ac:chgData name="Yoann GUILLO" userId="47d549e3-95d9-4b13-bf00-af2553fe143d" providerId="ADAL" clId="{C6DA8C13-4671-9544-A246-B175B8490F9D}" dt="2019-06-03T11:27:41.367" v="1090"/>
          <ac:spMkLst>
            <pc:docMk/>
            <pc:sldMk cId="389913756" sldId="1201"/>
            <ac:spMk id="97" creationId="{00000000-0000-0000-0000-000000000000}"/>
          </ac:spMkLst>
        </pc:spChg>
      </pc:sldChg>
    </pc:docChg>
  </pc:docChgLst>
  <pc:docChgLst>
    <pc:chgData name="Yoann GUILLO" userId="47d549e3-95d9-4b13-bf00-af2553fe143d" providerId="ADAL" clId="{410D09C3-AE23-7A4A-8B7A-5B6E679F6C5A}"/>
    <pc:docChg chg="modSld">
      <pc:chgData name="Yoann GUILLO" userId="47d549e3-95d9-4b13-bf00-af2553fe143d" providerId="ADAL" clId="{410D09C3-AE23-7A4A-8B7A-5B6E679F6C5A}" dt="2019-06-04T13:53:05.829" v="1" actId="1076"/>
      <pc:docMkLst>
        <pc:docMk/>
      </pc:docMkLst>
      <pc:sldChg chg="addSp modSp">
        <pc:chgData name="Yoann GUILLO" userId="47d549e3-95d9-4b13-bf00-af2553fe143d" providerId="ADAL" clId="{410D09C3-AE23-7A4A-8B7A-5B6E679F6C5A}" dt="2019-06-04T13:53:05.829" v="1" actId="1076"/>
        <pc:sldMkLst>
          <pc:docMk/>
          <pc:sldMk cId="1392100533" sldId="297"/>
        </pc:sldMkLst>
        <pc:spChg chg="add mod">
          <ac:chgData name="Yoann GUILLO" userId="47d549e3-95d9-4b13-bf00-af2553fe143d" providerId="ADAL" clId="{410D09C3-AE23-7A4A-8B7A-5B6E679F6C5A}" dt="2019-06-04T13:53:05.829" v="1" actId="1076"/>
          <ac:spMkLst>
            <pc:docMk/>
            <pc:sldMk cId="1392100533" sldId="297"/>
            <ac:spMk id="4" creationId="{5F866825-22C5-C74F-AD60-BB6CA54A650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9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9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1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1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25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8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665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90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customXml" Target="../ink/ink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272596-CE22-47CE-BCED-0D084DD41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49A53655-E983-42DF-8CD3-A1D6F2BA5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999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999" y="1494795"/>
            <a:ext cx="7781225" cy="31549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A10A350B-0A75-45D5-B2F0-C1FA42621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14:cNvPr>
              <p14:cNvContentPartPr/>
              <p14:nvPr userDrawn="1"/>
            </p14:nvContentPartPr>
            <p14:xfrm>
              <a:off x="3792757" y="977650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757" y="9686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bs-latn-ba/azure/azure-resource-manager/resource-group-create-multip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en-us/azure/azure-resource-manager/resource-group-authoring-templates#func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authoring-templates#outpu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en-us/azure/architecture/building-blocks/extending-templates/conditional-deplo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apps/cd/azure/deploy-provision-azure-vm?view=azure-devo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genezii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visualstudio.com/items?itemName=samcogan.arm-snippets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marketplace.visualstudio.com/items?itemName=msazurermtools.azurerm-vscode-too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visualstudio.com/items?itemName=wilfriedwoivre.arm-params-generator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fr-fr/azure/templates/" TargetMode="External"/><Relationship Id="rId3" Type="http://schemas.openxmlformats.org/officeDocument/2006/relationships/hyperlink" Target="https://azure.microsoft.com/en-us/resources/templates/" TargetMode="External"/><Relationship Id="rId7" Type="http://schemas.openxmlformats.org/officeDocument/2006/relationships/hyperlink" Target="https://docs.microsoft.com/en-us/azure/azure-resource-manager/resource-manager-tutorial-create-encrypted-storage-accounts#find-the-template-referen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azure/azure-resource-manager/resource-group-overview" TargetMode="External"/><Relationship Id="rId5" Type="http://schemas.openxmlformats.org/officeDocument/2006/relationships/hyperlink" Target="https://docs.microsoft.com/en-us/azure/azure-resource-manager/" TargetMode="External"/><Relationship Id="rId10" Type="http://schemas.openxmlformats.org/officeDocument/2006/relationships/hyperlink" Target="https://docs.microsoft.com/en-us/azure/azure-resource-manager/resource-group-template-functions" TargetMode="External"/><Relationship Id="rId4" Type="http://schemas.openxmlformats.org/officeDocument/2006/relationships/hyperlink" Target="https://github.com/Azure/azure-quickstart-templates" TargetMode="External"/><Relationship Id="rId9" Type="http://schemas.openxmlformats.org/officeDocument/2006/relationships/hyperlink" Target="https://docs.microsoft.com/en-us/azure/azure-resource-manager/template-best-practic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deploy-to-subscrip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resource-manager/deploy-to-subscription#create-resource-group-and-deploy-resour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0D209985-12E4-4C56-BBC4-AEDD8FF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3" y="3783525"/>
            <a:ext cx="8253454" cy="743448"/>
          </a:xfrm>
          <a:prstGeom prst="rect">
            <a:avLst/>
          </a:prstGeom>
        </p:spPr>
      </p:pic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E7CA324E-C31B-4B1E-B2F4-DA927D819BDB}"/>
              </a:ext>
            </a:extLst>
          </p:cNvPr>
          <p:cNvSpPr txBox="1">
            <a:spLocks/>
          </p:cNvSpPr>
          <p:nvPr/>
        </p:nvSpPr>
        <p:spPr>
          <a:xfrm>
            <a:off x="5852433" y="226711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Montserrat ExtraBold"/>
              </a:rPr>
              <a:t>aOS Strasbourg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Montserrat ExtraBold"/>
              </a:rPr>
              <a:t>4/06/2019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40A06-7CE9-4A86-B8DE-6B34CAE38251}"/>
              </a:ext>
            </a:extLst>
          </p:cNvPr>
          <p:cNvSpPr/>
          <p:nvPr/>
        </p:nvSpPr>
        <p:spPr>
          <a:xfrm>
            <a:off x="1925053" y="906666"/>
            <a:ext cx="423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Construire son infrastructure sur Azure, un jeu d’enfant</a:t>
            </a:r>
            <a:endParaRPr lang="en-US" sz="3600" b="1" i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9BA9D4CF-02AB-401B-9683-38F24BCBA2FC}"/>
              </a:ext>
            </a:extLst>
          </p:cNvPr>
          <p:cNvSpPr txBox="1">
            <a:spLocks/>
          </p:cNvSpPr>
          <p:nvPr/>
        </p:nvSpPr>
        <p:spPr>
          <a:xfrm>
            <a:off x="238426" y="287638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i="1" u="sng" dirty="0">
                <a:solidFill>
                  <a:schemeClr val="bg1"/>
                </a:solidFill>
                <a:latin typeface="Montserrat ExtraBold"/>
              </a:rPr>
              <a:t>Yoann GUILLO</a:t>
            </a:r>
            <a:endParaRPr lang="en-US" sz="2400" b="1" i="1" u="sng" dirty="0">
              <a:solidFill>
                <a:schemeClr val="bg1"/>
              </a:solidFill>
              <a:latin typeface="Montserrat Extra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CFB16-9B56-4D22-9A64-A189266E8CE4}"/>
              </a:ext>
            </a:extLst>
          </p:cNvPr>
          <p:cNvSpPr/>
          <p:nvPr/>
        </p:nvSpPr>
        <p:spPr>
          <a:xfrm>
            <a:off x="840022" y="2349796"/>
            <a:ext cx="800365" cy="883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BA09164-E537-574B-A07E-405D9110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7" y="2079039"/>
            <a:ext cx="886803" cy="11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Utilisation</a:t>
            </a:r>
            <a:r>
              <a:rPr lang="en" dirty="0"/>
              <a:t> des </a:t>
            </a:r>
            <a:r>
              <a:rPr lang="en" dirty="0" err="1"/>
              <a:t>fonctions</a:t>
            </a:r>
            <a:r>
              <a:rPr lang="en" dirty="0"/>
              <a:t> ARM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Copy</a:t>
            </a:r>
          </a:p>
          <a:p>
            <a:pPr lvl="0">
              <a:spcBef>
                <a:spcPts val="0"/>
              </a:spcBef>
            </a:pPr>
            <a:r>
              <a:rPr lang="fr-FR" dirty="0">
                <a:hlinkClick r:id="rId3"/>
              </a:rPr>
              <a:t>https://docs.microsoft.com/bs-latn-ba/azure/azure-resource-manager/resource-group-create-multiple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pPr lvl="0">
              <a:spcBef>
                <a:spcPts val="1000"/>
              </a:spcBef>
            </a:pPr>
            <a:r>
              <a:rPr lang="fr-FR" dirty="0">
                <a:hlinkClick r:id="rId4"/>
              </a:rPr>
              <a:t>https://docs.microsoft.com/en-us/azure/azure-resource-manager/resource-group-authoring-templates#functions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0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Utilisation</a:t>
            </a:r>
            <a:r>
              <a:rPr lang="en" dirty="0"/>
              <a:t> des </a:t>
            </a:r>
            <a:r>
              <a:rPr lang="en" dirty="0" err="1"/>
              <a:t>fonctions</a:t>
            </a:r>
            <a:r>
              <a:rPr lang="en" dirty="0"/>
              <a:t> ARM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Outputs</a:t>
            </a:r>
          </a:p>
          <a:p>
            <a:pPr lvl="0">
              <a:spcBef>
                <a:spcPts val="1000"/>
              </a:spcBef>
            </a:pPr>
            <a:r>
              <a:rPr lang="fr-FR" dirty="0">
                <a:hlinkClick r:id="rId3"/>
              </a:rPr>
              <a:t>https://docs.microsoft.com/en-us/azure/azure-resource-manager/resource-group-authoring-templates#outputs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Condition</a:t>
            </a:r>
          </a:p>
          <a:p>
            <a:pPr lvl="0">
              <a:spcBef>
                <a:spcPts val="1000"/>
              </a:spcBef>
            </a:pPr>
            <a:r>
              <a:rPr lang="fr-FR" dirty="0">
                <a:hlinkClick r:id="rId4"/>
              </a:rPr>
              <a:t>https://docs.microsoft.com/en-us/azure/architecture/building-blocks/extending-templates/conditional-deploy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1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Extraction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depuis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le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portail</a:t>
            </a:r>
            <a:endParaRPr lang="en-US" sz="4000" dirty="0">
              <a:solidFill>
                <a:schemeClr val="bg1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2610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Export template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594C2-93C4-4F41-B460-9BE2C5F49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DB4F3-55CA-1941-80F2-1857DB5F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41" y="692727"/>
            <a:ext cx="59638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Déploiement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automatisés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depuis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Azure DevOps</a:t>
            </a:r>
          </a:p>
        </p:txBody>
      </p:sp>
    </p:spTree>
    <p:extLst>
      <p:ext uri="{BB962C8B-B14F-4D97-AF65-F5344CB8AC3E}">
        <p14:creationId xmlns:p14="http://schemas.microsoft.com/office/powerpoint/2010/main" val="419663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DevOps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Chaine de déploiement d’un </a:t>
            </a:r>
            <a:r>
              <a:rPr lang="fr-FR" dirty="0" err="1"/>
              <a:t>template</a:t>
            </a:r>
            <a:r>
              <a:rPr lang="fr-FR" dirty="0"/>
              <a:t> ARM depuis Azure </a:t>
            </a:r>
            <a:r>
              <a:rPr lang="fr-FR" dirty="0" err="1"/>
              <a:t>DevOps</a:t>
            </a:r>
            <a:r>
              <a:rPr lang="fr-FR" dirty="0"/>
              <a:t> : </a:t>
            </a:r>
          </a:p>
          <a:p>
            <a:pPr lvl="0">
              <a:spcBef>
                <a:spcPts val="0"/>
              </a:spcBef>
            </a:pPr>
            <a:r>
              <a:rPr lang="fr-FR" dirty="0">
                <a:hlinkClick r:id="rId3"/>
              </a:rPr>
              <a:t>https://docs.microsoft.com/en-us/azure/devops/pipelines/apps/cd/azure/deploy-provision-azure-vm?view=azure-devops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546AB-3530-5B44-9023-70BE5751D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09" y="513707"/>
            <a:ext cx="5270725" cy="583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E0E67-273E-CF4C-9E7A-DB542E2D4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07" y="3842875"/>
            <a:ext cx="5778500" cy="990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866825-22C5-C74F-AD60-BB6CA54A6503}"/>
              </a:ext>
            </a:extLst>
          </p:cNvPr>
          <p:cNvSpPr/>
          <p:nvPr/>
        </p:nvSpPr>
        <p:spPr>
          <a:xfrm>
            <a:off x="916916" y="101122"/>
            <a:ext cx="3876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dev.azure.com</a:t>
            </a:r>
            <a:r>
              <a:rPr lang="fr-FR" dirty="0"/>
              <a:t>/</a:t>
            </a:r>
            <a:r>
              <a:rPr lang="fr-FR" dirty="0" err="1"/>
              <a:t>YoannGuillo</a:t>
            </a:r>
            <a:r>
              <a:rPr lang="fr-FR" dirty="0"/>
              <a:t>/</a:t>
            </a:r>
            <a:r>
              <a:rPr lang="fr-FR" dirty="0" err="1"/>
              <a:t>Community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10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477079" y="1944395"/>
            <a:ext cx="8126232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latin typeface="Montserrat ExtraBold"/>
              </a:rPr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18256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1;p38">
            <a:extLst>
              <a:ext uri="{FF2B5EF4-FFF2-40B4-BE49-F238E27FC236}">
                <a16:creationId xmlns:a16="http://schemas.microsoft.com/office/drawing/2014/main" id="{CFAE8746-786C-48F1-8FDF-D99250F7DEDF}"/>
              </a:ext>
            </a:extLst>
          </p:cNvPr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2;p38">
            <a:extLst>
              <a:ext uri="{FF2B5EF4-FFF2-40B4-BE49-F238E27FC236}">
                <a16:creationId xmlns:a16="http://schemas.microsoft.com/office/drawing/2014/main" id="{7E2319F2-B783-4A48-8DEF-C11E9E72FD25}"/>
              </a:ext>
            </a:extLst>
          </p:cNvPr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3;p38">
            <a:extLst>
              <a:ext uri="{FF2B5EF4-FFF2-40B4-BE49-F238E27FC236}">
                <a16:creationId xmlns:a16="http://schemas.microsoft.com/office/drawing/2014/main" id="{5BC632D2-D7BB-4361-AB30-2EFE13822DD4}"/>
              </a:ext>
            </a:extLst>
          </p:cNvPr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4;p38">
            <a:extLst>
              <a:ext uri="{FF2B5EF4-FFF2-40B4-BE49-F238E27FC236}">
                <a16:creationId xmlns:a16="http://schemas.microsoft.com/office/drawing/2014/main" id="{D47A9ED5-9293-47FE-97E6-B069FC8BC095}"/>
              </a:ext>
            </a:extLst>
          </p:cNvPr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5;p38">
            <a:extLst>
              <a:ext uri="{FF2B5EF4-FFF2-40B4-BE49-F238E27FC236}">
                <a16:creationId xmlns:a16="http://schemas.microsoft.com/office/drawing/2014/main" id="{F757D826-7B66-419C-8509-72DDD8273322}"/>
              </a:ext>
            </a:extLst>
          </p:cNvPr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;p38">
            <a:extLst>
              <a:ext uri="{FF2B5EF4-FFF2-40B4-BE49-F238E27FC236}">
                <a16:creationId xmlns:a16="http://schemas.microsoft.com/office/drawing/2014/main" id="{8F748540-238A-42CE-A428-CE27E3FED338}"/>
              </a:ext>
            </a:extLst>
          </p:cNvPr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7;p38">
            <a:extLst>
              <a:ext uri="{FF2B5EF4-FFF2-40B4-BE49-F238E27FC236}">
                <a16:creationId xmlns:a16="http://schemas.microsoft.com/office/drawing/2014/main" id="{42232004-A8D2-41C6-9600-1C464C27A387}"/>
              </a:ext>
            </a:extLst>
          </p:cNvPr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08;p38">
            <a:extLst>
              <a:ext uri="{FF2B5EF4-FFF2-40B4-BE49-F238E27FC236}">
                <a16:creationId xmlns:a16="http://schemas.microsoft.com/office/drawing/2014/main" id="{68F6060B-E47F-4516-BF28-CB0C100AC138}"/>
              </a:ext>
            </a:extLst>
          </p:cNvPr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9;p38">
            <a:extLst>
              <a:ext uri="{FF2B5EF4-FFF2-40B4-BE49-F238E27FC236}">
                <a16:creationId xmlns:a16="http://schemas.microsoft.com/office/drawing/2014/main" id="{B5BFB687-FC5C-405B-9678-05BB0264021E}"/>
              </a:ext>
            </a:extLst>
          </p:cNvPr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0;p38">
            <a:extLst>
              <a:ext uri="{FF2B5EF4-FFF2-40B4-BE49-F238E27FC236}">
                <a16:creationId xmlns:a16="http://schemas.microsoft.com/office/drawing/2014/main" id="{98F633C8-3925-4969-BD14-82DC23655307}"/>
              </a:ext>
            </a:extLst>
          </p:cNvPr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1;p38">
            <a:extLst>
              <a:ext uri="{FF2B5EF4-FFF2-40B4-BE49-F238E27FC236}">
                <a16:creationId xmlns:a16="http://schemas.microsoft.com/office/drawing/2014/main" id="{907082B7-6DB8-48B8-8FBB-FCEB985C8340}"/>
              </a:ext>
            </a:extLst>
          </p:cNvPr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2;p38">
            <a:extLst>
              <a:ext uri="{FF2B5EF4-FFF2-40B4-BE49-F238E27FC236}">
                <a16:creationId xmlns:a16="http://schemas.microsoft.com/office/drawing/2014/main" id="{7E155937-BC1F-4675-A4A0-B54B07728A3C}"/>
              </a:ext>
            </a:extLst>
          </p:cNvPr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3;p38">
            <a:extLst>
              <a:ext uri="{FF2B5EF4-FFF2-40B4-BE49-F238E27FC236}">
                <a16:creationId xmlns:a16="http://schemas.microsoft.com/office/drawing/2014/main" id="{430735FA-2044-4D53-8E76-5A696852F430}"/>
              </a:ext>
            </a:extLst>
          </p:cNvPr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4;p38">
            <a:extLst>
              <a:ext uri="{FF2B5EF4-FFF2-40B4-BE49-F238E27FC236}">
                <a16:creationId xmlns:a16="http://schemas.microsoft.com/office/drawing/2014/main" id="{93FFC10C-F273-49A9-AE0F-781AD9810142}"/>
              </a:ext>
            </a:extLst>
          </p:cNvPr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5;p38">
            <a:extLst>
              <a:ext uri="{FF2B5EF4-FFF2-40B4-BE49-F238E27FC236}">
                <a16:creationId xmlns:a16="http://schemas.microsoft.com/office/drawing/2014/main" id="{CF2DB84B-49BD-4D36-BD16-33AB0B42B05F}"/>
              </a:ext>
            </a:extLst>
          </p:cNvPr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6;p38">
            <a:extLst>
              <a:ext uri="{FF2B5EF4-FFF2-40B4-BE49-F238E27FC236}">
                <a16:creationId xmlns:a16="http://schemas.microsoft.com/office/drawing/2014/main" id="{E366AD85-0173-4121-897F-ECC833C7B9C9}"/>
              </a:ext>
            </a:extLst>
          </p:cNvPr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7;p38">
            <a:extLst>
              <a:ext uri="{FF2B5EF4-FFF2-40B4-BE49-F238E27FC236}">
                <a16:creationId xmlns:a16="http://schemas.microsoft.com/office/drawing/2014/main" id="{DCAD3AA1-7C03-43BC-9168-2BAB7FCCEA4A}"/>
              </a:ext>
            </a:extLst>
          </p:cNvPr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18;p38">
            <a:extLst>
              <a:ext uri="{FF2B5EF4-FFF2-40B4-BE49-F238E27FC236}">
                <a16:creationId xmlns:a16="http://schemas.microsoft.com/office/drawing/2014/main" id="{5FE72C49-BB32-478F-8069-90839FB4631E}"/>
              </a:ext>
            </a:extLst>
          </p:cNvPr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19;p38">
            <a:extLst>
              <a:ext uri="{FF2B5EF4-FFF2-40B4-BE49-F238E27FC236}">
                <a16:creationId xmlns:a16="http://schemas.microsoft.com/office/drawing/2014/main" id="{DD0EB16F-F479-4014-B093-82504460D9F5}"/>
              </a:ext>
            </a:extLst>
          </p:cNvPr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0;p38">
            <a:extLst>
              <a:ext uri="{FF2B5EF4-FFF2-40B4-BE49-F238E27FC236}">
                <a16:creationId xmlns:a16="http://schemas.microsoft.com/office/drawing/2014/main" id="{27D5D004-3420-461F-8FA1-0D8621748E74}"/>
              </a:ext>
            </a:extLst>
          </p:cNvPr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1;p38">
            <a:extLst>
              <a:ext uri="{FF2B5EF4-FFF2-40B4-BE49-F238E27FC236}">
                <a16:creationId xmlns:a16="http://schemas.microsoft.com/office/drawing/2014/main" id="{A230C4F1-0224-466B-8290-9872C6466EB3}"/>
              </a:ext>
            </a:extLst>
          </p:cNvPr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2;p38">
            <a:extLst>
              <a:ext uri="{FF2B5EF4-FFF2-40B4-BE49-F238E27FC236}">
                <a16:creationId xmlns:a16="http://schemas.microsoft.com/office/drawing/2014/main" id="{4C27F69D-7BDF-44C2-A1D4-2DBF22E5E3BD}"/>
              </a:ext>
            </a:extLst>
          </p:cNvPr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3;p38">
            <a:extLst>
              <a:ext uri="{FF2B5EF4-FFF2-40B4-BE49-F238E27FC236}">
                <a16:creationId xmlns:a16="http://schemas.microsoft.com/office/drawing/2014/main" id="{5C8738E0-B514-488C-A4C7-3EBA7FDF6D9D}"/>
              </a:ext>
            </a:extLst>
          </p:cNvPr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24;p38">
            <a:extLst>
              <a:ext uri="{FF2B5EF4-FFF2-40B4-BE49-F238E27FC236}">
                <a16:creationId xmlns:a16="http://schemas.microsoft.com/office/drawing/2014/main" id="{135857DD-FE7E-4DF6-99BC-08DB6347CA97}"/>
              </a:ext>
            </a:extLst>
          </p:cNvPr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5;p38">
            <a:extLst>
              <a:ext uri="{FF2B5EF4-FFF2-40B4-BE49-F238E27FC236}">
                <a16:creationId xmlns:a16="http://schemas.microsoft.com/office/drawing/2014/main" id="{7EC8B8CF-9AD9-4B64-B2B4-9CFBAEFA3BB9}"/>
              </a:ext>
            </a:extLst>
          </p:cNvPr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6;p38">
            <a:extLst>
              <a:ext uri="{FF2B5EF4-FFF2-40B4-BE49-F238E27FC236}">
                <a16:creationId xmlns:a16="http://schemas.microsoft.com/office/drawing/2014/main" id="{463ECC52-CE18-4CA8-95A9-44933529A012}"/>
              </a:ext>
            </a:extLst>
          </p:cNvPr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7;p38">
            <a:extLst>
              <a:ext uri="{FF2B5EF4-FFF2-40B4-BE49-F238E27FC236}">
                <a16:creationId xmlns:a16="http://schemas.microsoft.com/office/drawing/2014/main" id="{FC11F64A-8C92-4B84-B915-A2BB99D4B99F}"/>
              </a:ext>
            </a:extLst>
          </p:cNvPr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28;p38">
            <a:extLst>
              <a:ext uri="{FF2B5EF4-FFF2-40B4-BE49-F238E27FC236}">
                <a16:creationId xmlns:a16="http://schemas.microsoft.com/office/drawing/2014/main" id="{3E5293C5-029A-4C6D-AA58-4CEBCC83FCCC}"/>
              </a:ext>
            </a:extLst>
          </p:cNvPr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9;p38">
            <a:extLst>
              <a:ext uri="{FF2B5EF4-FFF2-40B4-BE49-F238E27FC236}">
                <a16:creationId xmlns:a16="http://schemas.microsoft.com/office/drawing/2014/main" id="{9B64B5F3-DAA3-4022-8F75-AAE1B9CD44C7}"/>
              </a:ext>
            </a:extLst>
          </p:cNvPr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0;p38">
            <a:extLst>
              <a:ext uri="{FF2B5EF4-FFF2-40B4-BE49-F238E27FC236}">
                <a16:creationId xmlns:a16="http://schemas.microsoft.com/office/drawing/2014/main" id="{044A472D-F8A9-4803-A90F-FA336731093F}"/>
              </a:ext>
            </a:extLst>
          </p:cNvPr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31;p38">
            <a:extLst>
              <a:ext uri="{FF2B5EF4-FFF2-40B4-BE49-F238E27FC236}">
                <a16:creationId xmlns:a16="http://schemas.microsoft.com/office/drawing/2014/main" id="{6F40206E-3A06-454A-8B28-C77398FFBBCE}"/>
              </a:ext>
            </a:extLst>
          </p:cNvPr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2;p38">
            <a:extLst>
              <a:ext uri="{FF2B5EF4-FFF2-40B4-BE49-F238E27FC236}">
                <a16:creationId xmlns:a16="http://schemas.microsoft.com/office/drawing/2014/main" id="{350A76D8-7CD8-498B-80A0-051E867DEFE6}"/>
              </a:ext>
            </a:extLst>
          </p:cNvPr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3;p38">
            <a:extLst>
              <a:ext uri="{FF2B5EF4-FFF2-40B4-BE49-F238E27FC236}">
                <a16:creationId xmlns:a16="http://schemas.microsoft.com/office/drawing/2014/main" id="{EBE43275-3953-48A4-A4B9-0B0C7D68F21C}"/>
              </a:ext>
            </a:extLst>
          </p:cNvPr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4;p38">
            <a:extLst>
              <a:ext uri="{FF2B5EF4-FFF2-40B4-BE49-F238E27FC236}">
                <a16:creationId xmlns:a16="http://schemas.microsoft.com/office/drawing/2014/main" id="{584A0F3E-296C-4B8E-BFF5-84DA19E49170}"/>
              </a:ext>
            </a:extLst>
          </p:cNvPr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5;p38">
            <a:extLst>
              <a:ext uri="{FF2B5EF4-FFF2-40B4-BE49-F238E27FC236}">
                <a16:creationId xmlns:a16="http://schemas.microsoft.com/office/drawing/2014/main" id="{775941A2-B738-475D-89E6-3A24CF191870}"/>
              </a:ext>
            </a:extLst>
          </p:cNvPr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6;p38">
            <a:extLst>
              <a:ext uri="{FF2B5EF4-FFF2-40B4-BE49-F238E27FC236}">
                <a16:creationId xmlns:a16="http://schemas.microsoft.com/office/drawing/2014/main" id="{DFAAECC1-AD7A-41C7-AAA8-88F2E55B68E6}"/>
              </a:ext>
            </a:extLst>
          </p:cNvPr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37;p38">
            <a:extLst>
              <a:ext uri="{FF2B5EF4-FFF2-40B4-BE49-F238E27FC236}">
                <a16:creationId xmlns:a16="http://schemas.microsoft.com/office/drawing/2014/main" id="{FEB2C185-7503-4626-B804-DB329798CA61}"/>
              </a:ext>
            </a:extLst>
          </p:cNvPr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38;p38">
            <a:extLst>
              <a:ext uri="{FF2B5EF4-FFF2-40B4-BE49-F238E27FC236}">
                <a16:creationId xmlns:a16="http://schemas.microsoft.com/office/drawing/2014/main" id="{1F83B5F4-2AA5-42D9-BDFE-152354CC8A3A}"/>
              </a:ext>
            </a:extLst>
          </p:cNvPr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39;p38">
            <a:extLst>
              <a:ext uri="{FF2B5EF4-FFF2-40B4-BE49-F238E27FC236}">
                <a16:creationId xmlns:a16="http://schemas.microsoft.com/office/drawing/2014/main" id="{1981C567-D6F2-4AE3-A8C6-6E9C758F8028}"/>
              </a:ext>
            </a:extLst>
          </p:cNvPr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0;p38">
            <a:extLst>
              <a:ext uri="{FF2B5EF4-FFF2-40B4-BE49-F238E27FC236}">
                <a16:creationId xmlns:a16="http://schemas.microsoft.com/office/drawing/2014/main" id="{33893701-65A6-4D03-837F-FF8DBB82C69D}"/>
              </a:ext>
            </a:extLst>
          </p:cNvPr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1;p38">
            <a:extLst>
              <a:ext uri="{FF2B5EF4-FFF2-40B4-BE49-F238E27FC236}">
                <a16:creationId xmlns:a16="http://schemas.microsoft.com/office/drawing/2014/main" id="{5822EC87-1C32-43D4-8DEB-C73358532FBF}"/>
              </a:ext>
            </a:extLst>
          </p:cNvPr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2;p38">
            <a:extLst>
              <a:ext uri="{FF2B5EF4-FFF2-40B4-BE49-F238E27FC236}">
                <a16:creationId xmlns:a16="http://schemas.microsoft.com/office/drawing/2014/main" id="{FD634997-AA02-40DC-A672-CE804E6C4C37}"/>
              </a:ext>
            </a:extLst>
          </p:cNvPr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3;p38">
            <a:extLst>
              <a:ext uri="{FF2B5EF4-FFF2-40B4-BE49-F238E27FC236}">
                <a16:creationId xmlns:a16="http://schemas.microsoft.com/office/drawing/2014/main" id="{48151FAA-7DC6-429B-BE51-CD852A4D59DC}"/>
              </a:ext>
            </a:extLst>
          </p:cNvPr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44;p38">
            <a:extLst>
              <a:ext uri="{FF2B5EF4-FFF2-40B4-BE49-F238E27FC236}">
                <a16:creationId xmlns:a16="http://schemas.microsoft.com/office/drawing/2014/main" id="{135CFBA1-65F3-424C-988E-D01344EADFC3}"/>
              </a:ext>
            </a:extLst>
          </p:cNvPr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45;p38">
            <a:extLst>
              <a:ext uri="{FF2B5EF4-FFF2-40B4-BE49-F238E27FC236}">
                <a16:creationId xmlns:a16="http://schemas.microsoft.com/office/drawing/2014/main" id="{57EE9765-D2DC-4569-AFEF-390223786CB1}"/>
              </a:ext>
            </a:extLst>
          </p:cNvPr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46;p38">
            <a:extLst>
              <a:ext uri="{FF2B5EF4-FFF2-40B4-BE49-F238E27FC236}">
                <a16:creationId xmlns:a16="http://schemas.microsoft.com/office/drawing/2014/main" id="{398D1E3A-6C2B-45DF-88FD-4DB55DEFAEB1}"/>
              </a:ext>
            </a:extLst>
          </p:cNvPr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47;p38">
            <a:extLst>
              <a:ext uri="{FF2B5EF4-FFF2-40B4-BE49-F238E27FC236}">
                <a16:creationId xmlns:a16="http://schemas.microsoft.com/office/drawing/2014/main" id="{6D96CAD8-94D3-4032-8E53-B63597EB5431}"/>
              </a:ext>
            </a:extLst>
          </p:cNvPr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48;p38">
            <a:extLst>
              <a:ext uri="{FF2B5EF4-FFF2-40B4-BE49-F238E27FC236}">
                <a16:creationId xmlns:a16="http://schemas.microsoft.com/office/drawing/2014/main" id="{A691E28D-14A1-4C31-A199-8171D7C9C6D0}"/>
              </a:ext>
            </a:extLst>
          </p:cNvPr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49;p38">
            <a:extLst>
              <a:ext uri="{FF2B5EF4-FFF2-40B4-BE49-F238E27FC236}">
                <a16:creationId xmlns:a16="http://schemas.microsoft.com/office/drawing/2014/main" id="{903F3F2E-4DD2-4B28-95E0-5B0A750782FA}"/>
              </a:ext>
            </a:extLst>
          </p:cNvPr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50;p38">
            <a:extLst>
              <a:ext uri="{FF2B5EF4-FFF2-40B4-BE49-F238E27FC236}">
                <a16:creationId xmlns:a16="http://schemas.microsoft.com/office/drawing/2014/main" id="{FFD82371-394D-4B14-B5CB-9BBC131D2488}"/>
              </a:ext>
            </a:extLst>
          </p:cNvPr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51;p38">
            <a:extLst>
              <a:ext uri="{FF2B5EF4-FFF2-40B4-BE49-F238E27FC236}">
                <a16:creationId xmlns:a16="http://schemas.microsoft.com/office/drawing/2014/main" id="{6E6A2443-C5DA-478C-9727-67712D00B611}"/>
              </a:ext>
            </a:extLst>
          </p:cNvPr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52;p38">
            <a:extLst>
              <a:ext uri="{FF2B5EF4-FFF2-40B4-BE49-F238E27FC236}">
                <a16:creationId xmlns:a16="http://schemas.microsoft.com/office/drawing/2014/main" id="{ACFB0AC1-E912-4455-9B85-855ACDB409AB}"/>
              </a:ext>
            </a:extLst>
          </p:cNvPr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53;p38">
            <a:extLst>
              <a:ext uri="{FF2B5EF4-FFF2-40B4-BE49-F238E27FC236}">
                <a16:creationId xmlns:a16="http://schemas.microsoft.com/office/drawing/2014/main" id="{93E053AA-13E3-42CB-9811-0E8F6EA173F3}"/>
              </a:ext>
            </a:extLst>
          </p:cNvPr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54;p38">
            <a:extLst>
              <a:ext uri="{FF2B5EF4-FFF2-40B4-BE49-F238E27FC236}">
                <a16:creationId xmlns:a16="http://schemas.microsoft.com/office/drawing/2014/main" id="{F3B44429-6025-4A03-B2C0-40BB1FE35811}"/>
              </a:ext>
            </a:extLst>
          </p:cNvPr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55;p38">
            <a:extLst>
              <a:ext uri="{FF2B5EF4-FFF2-40B4-BE49-F238E27FC236}">
                <a16:creationId xmlns:a16="http://schemas.microsoft.com/office/drawing/2014/main" id="{C2AEFF98-F025-4B56-A537-02D6C5924143}"/>
              </a:ext>
            </a:extLst>
          </p:cNvPr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56;p38">
            <a:extLst>
              <a:ext uri="{FF2B5EF4-FFF2-40B4-BE49-F238E27FC236}">
                <a16:creationId xmlns:a16="http://schemas.microsoft.com/office/drawing/2014/main" id="{C3B4F0D4-E2A8-45B2-AA88-1FF39B02F745}"/>
              </a:ext>
            </a:extLst>
          </p:cNvPr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57;p38">
            <a:extLst>
              <a:ext uri="{FF2B5EF4-FFF2-40B4-BE49-F238E27FC236}">
                <a16:creationId xmlns:a16="http://schemas.microsoft.com/office/drawing/2014/main" id="{BA36133F-70BC-4B55-AE47-F0C19D186277}"/>
              </a:ext>
            </a:extLst>
          </p:cNvPr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58;p38">
            <a:extLst>
              <a:ext uri="{FF2B5EF4-FFF2-40B4-BE49-F238E27FC236}">
                <a16:creationId xmlns:a16="http://schemas.microsoft.com/office/drawing/2014/main" id="{EAFDD5EE-4694-4EB2-9054-B524A6E887FD}"/>
              </a:ext>
            </a:extLst>
          </p:cNvPr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59;p38">
            <a:extLst>
              <a:ext uri="{FF2B5EF4-FFF2-40B4-BE49-F238E27FC236}">
                <a16:creationId xmlns:a16="http://schemas.microsoft.com/office/drawing/2014/main" id="{1F1D1E2B-DCFC-4F42-914B-22BFF223D4BB}"/>
              </a:ext>
            </a:extLst>
          </p:cNvPr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60;p38">
            <a:extLst>
              <a:ext uri="{FF2B5EF4-FFF2-40B4-BE49-F238E27FC236}">
                <a16:creationId xmlns:a16="http://schemas.microsoft.com/office/drawing/2014/main" id="{15483379-AE97-445F-8DA0-032B647A6634}"/>
              </a:ext>
            </a:extLst>
          </p:cNvPr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61;p38">
            <a:extLst>
              <a:ext uri="{FF2B5EF4-FFF2-40B4-BE49-F238E27FC236}">
                <a16:creationId xmlns:a16="http://schemas.microsoft.com/office/drawing/2014/main" id="{645C30A5-012F-42AD-BE24-03390C54C66A}"/>
              </a:ext>
            </a:extLst>
          </p:cNvPr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2;p38">
            <a:extLst>
              <a:ext uri="{FF2B5EF4-FFF2-40B4-BE49-F238E27FC236}">
                <a16:creationId xmlns:a16="http://schemas.microsoft.com/office/drawing/2014/main" id="{43AFA9A8-6A44-414F-A60B-509E15B1FDC3}"/>
              </a:ext>
            </a:extLst>
          </p:cNvPr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63;p38">
            <a:extLst>
              <a:ext uri="{FF2B5EF4-FFF2-40B4-BE49-F238E27FC236}">
                <a16:creationId xmlns:a16="http://schemas.microsoft.com/office/drawing/2014/main" id="{3769A067-9F31-4F17-82E1-10C02D574FB3}"/>
              </a:ext>
            </a:extLst>
          </p:cNvPr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64;p38">
            <a:extLst>
              <a:ext uri="{FF2B5EF4-FFF2-40B4-BE49-F238E27FC236}">
                <a16:creationId xmlns:a16="http://schemas.microsoft.com/office/drawing/2014/main" id="{C93E6E35-ED87-42FA-9F67-4C07099821B9}"/>
              </a:ext>
            </a:extLst>
          </p:cNvPr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65;p38">
            <a:extLst>
              <a:ext uri="{FF2B5EF4-FFF2-40B4-BE49-F238E27FC236}">
                <a16:creationId xmlns:a16="http://schemas.microsoft.com/office/drawing/2014/main" id="{20BA5C58-6D19-4AE0-8E59-7071453B916C}"/>
              </a:ext>
            </a:extLst>
          </p:cNvPr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66;p38">
            <a:extLst>
              <a:ext uri="{FF2B5EF4-FFF2-40B4-BE49-F238E27FC236}">
                <a16:creationId xmlns:a16="http://schemas.microsoft.com/office/drawing/2014/main" id="{53F1EFE0-3616-452A-8D87-6B4350427CB0}"/>
              </a:ext>
            </a:extLst>
          </p:cNvPr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7;p38">
            <a:extLst>
              <a:ext uri="{FF2B5EF4-FFF2-40B4-BE49-F238E27FC236}">
                <a16:creationId xmlns:a16="http://schemas.microsoft.com/office/drawing/2014/main" id="{34804698-A1D9-4E49-8541-FA1EA6F0C148}"/>
              </a:ext>
            </a:extLst>
          </p:cNvPr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8;p38">
            <a:extLst>
              <a:ext uri="{FF2B5EF4-FFF2-40B4-BE49-F238E27FC236}">
                <a16:creationId xmlns:a16="http://schemas.microsoft.com/office/drawing/2014/main" id="{6D81FF97-CE58-4895-9871-583A779190F5}"/>
              </a:ext>
            </a:extLst>
          </p:cNvPr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69;p38">
            <a:extLst>
              <a:ext uri="{FF2B5EF4-FFF2-40B4-BE49-F238E27FC236}">
                <a16:creationId xmlns:a16="http://schemas.microsoft.com/office/drawing/2014/main" id="{A43ACC2D-4ABA-4935-91F9-FACA61CE508F}"/>
              </a:ext>
            </a:extLst>
          </p:cNvPr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70;p38">
            <a:extLst>
              <a:ext uri="{FF2B5EF4-FFF2-40B4-BE49-F238E27FC236}">
                <a16:creationId xmlns:a16="http://schemas.microsoft.com/office/drawing/2014/main" id="{332E2F72-0EDE-4162-BAB6-D29AB45E78B2}"/>
              </a:ext>
            </a:extLst>
          </p:cNvPr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71;p38">
            <a:extLst>
              <a:ext uri="{FF2B5EF4-FFF2-40B4-BE49-F238E27FC236}">
                <a16:creationId xmlns:a16="http://schemas.microsoft.com/office/drawing/2014/main" id="{E61F9EA5-0CAF-422A-8EA6-86A9E1C3ACEA}"/>
              </a:ext>
            </a:extLst>
          </p:cNvPr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72;p38">
            <a:extLst>
              <a:ext uri="{FF2B5EF4-FFF2-40B4-BE49-F238E27FC236}">
                <a16:creationId xmlns:a16="http://schemas.microsoft.com/office/drawing/2014/main" id="{3E11701C-E13D-4B37-9244-44026F897F30}"/>
              </a:ext>
            </a:extLst>
          </p:cNvPr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73;p38">
            <a:extLst>
              <a:ext uri="{FF2B5EF4-FFF2-40B4-BE49-F238E27FC236}">
                <a16:creationId xmlns:a16="http://schemas.microsoft.com/office/drawing/2014/main" id="{F5679B45-AEA0-4D50-A609-C061A034AF42}"/>
              </a:ext>
            </a:extLst>
          </p:cNvPr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74;p38">
            <a:extLst>
              <a:ext uri="{FF2B5EF4-FFF2-40B4-BE49-F238E27FC236}">
                <a16:creationId xmlns:a16="http://schemas.microsoft.com/office/drawing/2014/main" id="{CA368AF6-1C09-40DD-9151-B6099403A9D2}"/>
              </a:ext>
            </a:extLst>
          </p:cNvPr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75;p38">
            <a:extLst>
              <a:ext uri="{FF2B5EF4-FFF2-40B4-BE49-F238E27FC236}">
                <a16:creationId xmlns:a16="http://schemas.microsoft.com/office/drawing/2014/main" id="{59ECE4A1-3C27-4AEC-84DE-C44ED73FC1B9}"/>
              </a:ext>
            </a:extLst>
          </p:cNvPr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76;p38">
            <a:extLst>
              <a:ext uri="{FF2B5EF4-FFF2-40B4-BE49-F238E27FC236}">
                <a16:creationId xmlns:a16="http://schemas.microsoft.com/office/drawing/2014/main" id="{F7F8D73C-E25E-4C6E-A4F3-34A645C3AF26}"/>
              </a:ext>
            </a:extLst>
          </p:cNvPr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7;p38">
            <a:extLst>
              <a:ext uri="{FF2B5EF4-FFF2-40B4-BE49-F238E27FC236}">
                <a16:creationId xmlns:a16="http://schemas.microsoft.com/office/drawing/2014/main" id="{9C118DAC-1451-4E8C-BFBF-D83FA62B6B56}"/>
              </a:ext>
            </a:extLst>
          </p:cNvPr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8;p38">
            <a:extLst>
              <a:ext uri="{FF2B5EF4-FFF2-40B4-BE49-F238E27FC236}">
                <a16:creationId xmlns:a16="http://schemas.microsoft.com/office/drawing/2014/main" id="{C610BB7A-346E-4736-A222-469DA68DFFB1}"/>
              </a:ext>
            </a:extLst>
          </p:cNvPr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9;p38">
            <a:extLst>
              <a:ext uri="{FF2B5EF4-FFF2-40B4-BE49-F238E27FC236}">
                <a16:creationId xmlns:a16="http://schemas.microsoft.com/office/drawing/2014/main" id="{AFAC2091-6A30-4C81-9039-C14B58C324B8}"/>
              </a:ext>
            </a:extLst>
          </p:cNvPr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80;p38">
            <a:extLst>
              <a:ext uri="{FF2B5EF4-FFF2-40B4-BE49-F238E27FC236}">
                <a16:creationId xmlns:a16="http://schemas.microsoft.com/office/drawing/2014/main" id="{9B4565D6-F3FE-4C6F-BD1B-2EB9199A0161}"/>
              </a:ext>
            </a:extLst>
          </p:cNvPr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5A83B795-B4C4-4556-8F27-63EFAC34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</p:spPr>
        <p:txBody>
          <a:bodyPr/>
          <a:lstStyle/>
          <a:p>
            <a:endParaRPr lang="fr-FR"/>
          </a:p>
        </p:txBody>
      </p:sp>
      <p:sp>
        <p:nvSpPr>
          <p:cNvPr id="90" name="Google Shape;384;p38">
            <a:extLst>
              <a:ext uri="{FF2B5EF4-FFF2-40B4-BE49-F238E27FC236}">
                <a16:creationId xmlns:a16="http://schemas.microsoft.com/office/drawing/2014/main" id="{98A9A529-9EB6-4690-A3BC-40F6111F5E5B}"/>
              </a:ext>
            </a:extLst>
          </p:cNvPr>
          <p:cNvSpPr txBox="1">
            <a:spLocks/>
          </p:cNvSpPr>
          <p:nvPr/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91" name="Google Shape;383;p38">
            <a:extLst>
              <a:ext uri="{FF2B5EF4-FFF2-40B4-BE49-F238E27FC236}">
                <a16:creationId xmlns:a16="http://schemas.microsoft.com/office/drawing/2014/main" id="{9AB2D6B3-E030-4500-86B5-B9C48138D4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82558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62E27E-9737-4DAE-97D6-48282D36B33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566381"/>
            <a:ext cx="8229600" cy="393600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MERCI A NOS SPONSORS</a:t>
            </a:r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45A43-416E-4E08-A730-E834D83E4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3FBC-70BB-41B3-A79C-11C1AB47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57" y="1311423"/>
            <a:ext cx="3115446" cy="121242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B44FDE9-4B68-495F-856E-4E3ABC82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0188"/>
            <a:ext cx="3451134" cy="1141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EF5D4-1866-45D2-9D9D-CC05436B7E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 r="6759"/>
          <a:stretch/>
        </p:blipFill>
        <p:spPr>
          <a:xfrm>
            <a:off x="567976" y="1311423"/>
            <a:ext cx="2740219" cy="1237083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9A87CF6-4C41-4E17-844D-626FFA02AFD1}"/>
              </a:ext>
            </a:extLst>
          </p:cNvPr>
          <p:cNvGrpSpPr/>
          <p:nvPr/>
        </p:nvGrpSpPr>
        <p:grpSpPr>
          <a:xfrm>
            <a:off x="1740668" y="3200188"/>
            <a:ext cx="1978693" cy="1141284"/>
            <a:chOff x="7064062" y="2450268"/>
            <a:chExt cx="3664039" cy="2109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65A92F-F60B-4B0F-8BBE-366B8757632E}"/>
                </a:ext>
              </a:extLst>
            </p:cNvPr>
            <p:cNvSpPr/>
            <p:nvPr/>
          </p:nvSpPr>
          <p:spPr>
            <a:xfrm>
              <a:off x="7064062" y="2450268"/>
              <a:ext cx="3664039" cy="2109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2" descr="https://yt3.ggpht.com/a/AGF-l78B16cdIB5xtMXKcKkkXb4M4kAui7uuU4RTlg=s288-mo-c-c0xffffffff-rj-k-no">
              <a:extLst>
                <a:ext uri="{FF2B5EF4-FFF2-40B4-BE49-F238E27FC236}">
                  <a16:creationId xmlns:a16="http://schemas.microsoft.com/office/drawing/2014/main" id="{9ED64996-6353-4845-B7C6-3FD465E47A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19" b="25450"/>
            <a:stretch/>
          </p:blipFill>
          <p:spPr bwMode="auto">
            <a:xfrm>
              <a:off x="7524481" y="2825633"/>
              <a:ext cx="2743200" cy="135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35FE7-F4BA-4712-B2C9-8ED0D1809A8B}"/>
              </a:ext>
            </a:extLst>
          </p:cNvPr>
          <p:cNvSpPr/>
          <p:nvPr/>
        </p:nvSpPr>
        <p:spPr>
          <a:xfrm>
            <a:off x="3403630" y="1304221"/>
            <a:ext cx="1978692" cy="123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7EFC23B-66C6-40AE-866B-9EF04D7E0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99" y="1430249"/>
            <a:ext cx="1168154" cy="9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5A4436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8D0D58A4-85C7-4AEE-B0C1-1C234DBB2501}"/>
              </a:ext>
            </a:extLst>
          </p:cNvPr>
          <p:cNvSpPr txBox="1">
            <a:spLocks/>
          </p:cNvSpPr>
          <p:nvPr/>
        </p:nvSpPr>
        <p:spPr>
          <a:xfrm>
            <a:off x="723300" y="1335175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fr-FR" sz="3600"/>
              <a:t>HELLO!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BD486C93-72A8-44BF-8913-E618EF698C1E}"/>
              </a:ext>
            </a:extLst>
          </p:cNvPr>
          <p:cNvSpPr txBox="1">
            <a:spLocks/>
          </p:cNvSpPr>
          <p:nvPr/>
        </p:nvSpPr>
        <p:spPr>
          <a:xfrm>
            <a:off x="723300" y="2448775"/>
            <a:ext cx="76974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Bef>
                <a:spcPts val="0"/>
              </a:spcBef>
              <a:buFont typeface="Montserrat Light"/>
              <a:buNone/>
            </a:pPr>
            <a:r>
              <a:rPr lang="en-US" sz="2400" b="1" i="1" dirty="0">
                <a:solidFill>
                  <a:srgbClr val="FFFFFF"/>
                </a:solidFill>
              </a:rPr>
              <a:t>Yoann </a:t>
            </a:r>
            <a:r>
              <a:rPr lang="en-US" sz="2400" b="1" i="1" dirty="0" err="1">
                <a:solidFill>
                  <a:srgbClr val="FFFFFF"/>
                </a:solidFill>
              </a:rPr>
              <a:t>Guillo</a:t>
            </a:r>
            <a:r>
              <a:rPr lang="en-US" sz="2400" b="1" i="1" dirty="0">
                <a:solidFill>
                  <a:srgbClr val="FFFFFF"/>
                </a:solidFill>
              </a:rPr>
              <a:t> – </a:t>
            </a:r>
            <a:r>
              <a:rPr lang="en-US" sz="2400" b="1" i="1" dirty="0" err="1">
                <a:solidFill>
                  <a:srgbClr val="FFFFFF"/>
                </a:solidFill>
              </a:rPr>
              <a:t>Architecte</a:t>
            </a:r>
            <a:r>
              <a:rPr lang="en-US" sz="2400" b="1" i="1" dirty="0">
                <a:solidFill>
                  <a:srgbClr val="FFFFFF"/>
                </a:solidFill>
              </a:rPr>
              <a:t> Cloud Azure - Rennes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 dirty="0">
                <a:solidFill>
                  <a:schemeClr val="tx1"/>
                </a:solidFill>
              </a:rPr>
              <a:t>MVP Azure / Freelance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 dirty="0" err="1">
                <a:solidFill>
                  <a:schemeClr val="tx1"/>
                </a:solidFill>
              </a:rPr>
              <a:t>Membre</a:t>
            </a:r>
            <a:r>
              <a:rPr lang="en-US" sz="1800" i="1" dirty="0">
                <a:solidFill>
                  <a:schemeClr val="tx1"/>
                </a:solidFill>
              </a:rPr>
              <a:t> de la </a:t>
            </a:r>
            <a:r>
              <a:rPr lang="en-US" sz="1800" i="1" dirty="0" err="1">
                <a:solidFill>
                  <a:schemeClr val="tx1"/>
                </a:solidFill>
              </a:rPr>
              <a:t>communauté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aOS</a:t>
            </a:r>
            <a:r>
              <a:rPr lang="en-US" sz="1800" i="1" dirty="0">
                <a:solidFill>
                  <a:schemeClr val="tx1"/>
                </a:solidFill>
              </a:rPr>
              <a:t> &amp; MUG Rennes 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 dirty="0" err="1">
                <a:solidFill>
                  <a:schemeClr val="tx1"/>
                </a:solidFill>
              </a:rPr>
              <a:t>Retrouvez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moi</a:t>
            </a:r>
            <a:r>
              <a:rPr lang="en-US" sz="1800" i="1" dirty="0">
                <a:solidFill>
                  <a:schemeClr val="tx1"/>
                </a:solidFill>
              </a:rPr>
              <a:t> sur Twitter @</a:t>
            </a:r>
            <a:r>
              <a:rPr lang="en-US" sz="1800" i="1" dirty="0" err="1">
                <a:solidFill>
                  <a:schemeClr val="tx1"/>
                </a:solidFill>
              </a:rPr>
              <a:t>YoannGUILLO</a:t>
            </a:r>
            <a:endParaRPr lang="en-US" sz="1800" i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 dirty="0">
                <a:solidFill>
                  <a:schemeClr val="tx1"/>
                </a:solidFill>
              </a:rPr>
              <a:t>Sur mon blog </a:t>
            </a:r>
            <a:r>
              <a:rPr lang="en-US" sz="1800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www.geneziis.com</a:t>
            </a:r>
            <a:endParaRPr lang="en-US" sz="1800" i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 i="1" dirty="0">
                <a:solidFill>
                  <a:schemeClr val="tx1"/>
                </a:solidFill>
              </a:rPr>
              <a:t>Sur LinkedIn : </a:t>
            </a:r>
            <a:r>
              <a:rPr lang="fr-FR" sz="1800" dirty="0">
                <a:solidFill>
                  <a:schemeClr val="tx1"/>
                </a:solidFill>
              </a:rPr>
              <a:t>https://</a:t>
            </a:r>
            <a:r>
              <a:rPr lang="fr-FR" sz="1800" dirty="0" err="1">
                <a:solidFill>
                  <a:schemeClr val="tx1"/>
                </a:solidFill>
              </a:rPr>
              <a:t>www.linkedin.com</a:t>
            </a:r>
            <a:r>
              <a:rPr lang="fr-FR" sz="1800" dirty="0">
                <a:solidFill>
                  <a:schemeClr val="tx1"/>
                </a:solidFill>
              </a:rPr>
              <a:t>/in/</a:t>
            </a:r>
            <a:r>
              <a:rPr lang="fr-FR" sz="1800" dirty="0" err="1">
                <a:solidFill>
                  <a:schemeClr val="tx1"/>
                </a:solidFill>
              </a:rPr>
              <a:t>yoannguillo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10" name="Google Shape;78;p15" descr="photo-1434030216411-0b793f4b4173.jpg">
            <a:extLst>
              <a:ext uri="{FF2B5EF4-FFF2-40B4-BE49-F238E27FC236}">
                <a16:creationId xmlns:a16="http://schemas.microsoft.com/office/drawing/2014/main" id="{1793AACB-3760-48F6-BB00-8F94344EF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69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Bien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démarrer</a:t>
            </a:r>
            <a:endParaRPr lang="en-US" sz="4000" dirty="0">
              <a:solidFill>
                <a:schemeClr val="bg1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9566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62A28A11-863A-49FE-90BA-9D607CE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</a:t>
            </a:r>
            <a:r>
              <a:rPr lang="fr-FR" dirty="0" err="1"/>
              <a:t>VsCode</a:t>
            </a:r>
            <a:endParaRPr lang="fr-FR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4B477C8-2529-8448-A965-FF76BD339A9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98999" y="1355220"/>
            <a:ext cx="4876800" cy="97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646206-3663-4846-8B97-CA32A24316BF}"/>
              </a:ext>
            </a:extLst>
          </p:cNvPr>
          <p:cNvSpPr/>
          <p:nvPr/>
        </p:nvSpPr>
        <p:spPr>
          <a:xfrm>
            <a:off x="698999" y="24161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4"/>
              </a:rPr>
              <a:t>https://marketplace.visualstudio.com/items?itemName=msazurermtools.azurerm-vscode-tools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2161-6ED1-924D-A1B6-E2EFDF37B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9" y="3022360"/>
            <a:ext cx="4787900" cy="90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ABC83B-CCF7-0A43-A041-84BB1E8F0C81}"/>
              </a:ext>
            </a:extLst>
          </p:cNvPr>
          <p:cNvSpPr/>
          <p:nvPr/>
        </p:nvSpPr>
        <p:spPr>
          <a:xfrm>
            <a:off x="698999" y="400707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6"/>
              </a:rPr>
              <a:t>https://marketplace.visualstudio.com/items?itemName=samcogan.arm-snippets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09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62A28A11-863A-49FE-90BA-9D607CE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</a:t>
            </a:r>
            <a:r>
              <a:rPr lang="fr-FR" dirty="0" err="1"/>
              <a:t>VsCode</a:t>
            </a:r>
            <a:endParaRPr lang="fr-FR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143563C-A8A5-5046-A0CE-5196777D1C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785584" y="1495425"/>
            <a:ext cx="5607756" cy="31543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AB109-CEEC-2B4E-9B71-9B89AAF4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9" y="1322433"/>
            <a:ext cx="49911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55B7F1-7C5F-3E47-8AC6-F59D8F96E6F7}"/>
              </a:ext>
            </a:extLst>
          </p:cNvPr>
          <p:cNvSpPr/>
          <p:nvPr/>
        </p:nvSpPr>
        <p:spPr>
          <a:xfrm>
            <a:off x="698999" y="22870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5"/>
              </a:rPr>
              <a:t>https://marketplace.visualstudio.com/items?itemName=wilfriedwoivre.arm-params-generator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680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5A4436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Liens </a:t>
            </a:r>
            <a:r>
              <a:rPr lang="en" dirty="0" err="1"/>
              <a:t>utiles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3"/>
              </a:rPr>
              <a:t>Azure </a:t>
            </a:r>
            <a:r>
              <a:rPr lang="fr-FR" dirty="0" err="1">
                <a:hlinkClick r:id="rId3"/>
              </a:rPr>
              <a:t>Quickstart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Templates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4"/>
              </a:rPr>
              <a:t>Azure </a:t>
            </a:r>
            <a:r>
              <a:rPr lang="fr-FR" dirty="0" err="1">
                <a:hlinkClick r:id="rId4"/>
              </a:rPr>
              <a:t>Quickstart</a:t>
            </a:r>
            <a:r>
              <a:rPr lang="fr-FR" dirty="0">
                <a:hlinkClick r:id="rId4"/>
              </a:rPr>
              <a:t> </a:t>
            </a:r>
            <a:r>
              <a:rPr lang="fr-FR" dirty="0" err="1">
                <a:hlinkClick r:id="rId4"/>
              </a:rPr>
              <a:t>Templates</a:t>
            </a:r>
            <a:r>
              <a:rPr lang="fr-FR" dirty="0">
                <a:hlinkClick r:id="rId4"/>
              </a:rPr>
              <a:t> (</a:t>
            </a:r>
            <a:r>
              <a:rPr lang="fr-FR" dirty="0" err="1">
                <a:hlinkClick r:id="rId4"/>
              </a:rPr>
              <a:t>Github</a:t>
            </a:r>
            <a:r>
              <a:rPr lang="fr-FR" dirty="0">
                <a:hlinkClick r:id="rId4"/>
              </a:rPr>
              <a:t>)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5"/>
              </a:rPr>
              <a:t>Resource Manager on Microsoft Docs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6"/>
              </a:rPr>
              <a:t>What is Resource Manager ?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7"/>
              </a:rPr>
              <a:t>Utiliser « Template reference »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8"/>
              </a:rPr>
              <a:t>Template reference (la bible)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9"/>
              </a:rPr>
              <a:t>Template best practices</a:t>
            </a:r>
            <a:endParaRPr lang="fr-FR"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fr-FR" dirty="0">
                <a:hlinkClick r:id="rId10"/>
              </a:rPr>
              <a:t>Azure Resource Manager </a:t>
            </a:r>
            <a:r>
              <a:rPr lang="fr-FR" dirty="0" err="1">
                <a:hlinkClick r:id="rId10"/>
              </a:rPr>
              <a:t>template</a:t>
            </a:r>
            <a:r>
              <a:rPr lang="fr-FR" dirty="0">
                <a:hlinkClick r:id="rId10"/>
              </a:rPr>
              <a:t> </a:t>
            </a:r>
            <a:r>
              <a:rPr lang="fr-FR" dirty="0" err="1">
                <a:hlinkClick r:id="rId10"/>
              </a:rPr>
              <a:t>functions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Je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templatise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tu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templatises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4832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62A28A11-863A-49FE-90BA-9D607CE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 niveau souscription</a:t>
            </a:r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B4CCF7AD-B605-4334-93EA-127610302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1387" y="1272210"/>
            <a:ext cx="7781225" cy="3154953"/>
          </a:xfrm>
        </p:spPr>
        <p:txBody>
          <a:bodyPr/>
          <a:lstStyle/>
          <a:p>
            <a:r>
              <a:rPr lang="fr-FR" dirty="0"/>
              <a:t>Déployer un Resource Group via </a:t>
            </a:r>
            <a:r>
              <a:rPr lang="fr-FR" dirty="0" err="1"/>
              <a:t>template</a:t>
            </a:r>
            <a:endParaRPr lang="fr-FR" dirty="0"/>
          </a:p>
          <a:p>
            <a:r>
              <a:rPr lang="fr-FR" dirty="0">
                <a:hlinkClick r:id="rId3"/>
              </a:rPr>
              <a:t>https://docs.microsoft.com/en-us/azure/azure-resource-manager/deploy-to-subscription</a:t>
            </a:r>
            <a:endParaRPr lang="fr-FR" dirty="0"/>
          </a:p>
          <a:p>
            <a:r>
              <a:rPr lang="fr-FR" dirty="0"/>
              <a:t>Déployer des ressources au sein d’un RG via les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templates</a:t>
            </a:r>
            <a:endParaRPr lang="fr-FR" dirty="0"/>
          </a:p>
          <a:p>
            <a:r>
              <a:rPr lang="fr-FR" dirty="0">
                <a:hlinkClick r:id="rId4"/>
              </a:rPr>
              <a:t>https://docs.microsoft.com/en-us/azure/azure-resource-manager/deploy-to-subscription#create-resource-group-and-deploy-resources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8744327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5378D71ED82442A712E606CDC4D7A3" ma:contentTypeVersion="2" ma:contentTypeDescription="Crée un document." ma:contentTypeScope="" ma:versionID="5c09d9fb456faecfbf452c76262828e2">
  <xsd:schema xmlns:xsd="http://www.w3.org/2001/XMLSchema" xmlns:xs="http://www.w3.org/2001/XMLSchema" xmlns:p="http://schemas.microsoft.com/office/2006/metadata/properties" xmlns:ns2="6d6f6b10-39f1-45c3-8512-7b2dc0524a50" targetNamespace="http://schemas.microsoft.com/office/2006/metadata/properties" ma:root="true" ma:fieldsID="c3fa4e0d4b66e5ce5ed404645808e74b" ns2:_="">
    <xsd:import namespace="6d6f6b10-39f1-45c3-8512-7b2dc0524a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f6b10-39f1-45c3-8512-7b2dc052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382D87-B4A6-4B2F-89D1-D6C58948B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6f6b10-39f1-45c3-8512-7b2dc0524a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C846D3-52A6-4DD9-BE19-38C3FCE48E83}">
  <ds:schemaRefs>
    <ds:schemaRef ds:uri="http://purl.org/dc/elements/1.1/"/>
    <ds:schemaRef ds:uri="http://purl.org/dc/dcmitype/"/>
    <ds:schemaRef ds:uri="http://purl.org/dc/terms/"/>
    <ds:schemaRef ds:uri="6d6f6b10-39f1-45c3-8512-7b2dc0524a50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B96A2DA-89FF-4463-BCA8-565D830D0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365</Words>
  <Application>Microsoft Macintosh PowerPoint</Application>
  <PresentationFormat>On-screen Show (16:9)</PresentationFormat>
  <Paragraphs>68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Montserrat ExtraBold</vt:lpstr>
      <vt:lpstr>Montserrat Light</vt:lpstr>
      <vt:lpstr>Juliet template</vt:lpstr>
      <vt:lpstr>PowerPoint Presentation</vt:lpstr>
      <vt:lpstr>PowerPoint Presentation</vt:lpstr>
      <vt:lpstr>PowerPoint Presentation</vt:lpstr>
      <vt:lpstr>PowerPoint Presentation</vt:lpstr>
      <vt:lpstr>Extensions VsCode</vt:lpstr>
      <vt:lpstr>Extensions VsCode</vt:lpstr>
      <vt:lpstr>Liens utiles</vt:lpstr>
      <vt:lpstr>PowerPoint Presentation</vt:lpstr>
      <vt:lpstr>Déploiement niveau souscription</vt:lpstr>
      <vt:lpstr>Utilisation des fonctions ARM</vt:lpstr>
      <vt:lpstr>Utilisation des fonctions ARM</vt:lpstr>
      <vt:lpstr>PowerPoint Presentation</vt:lpstr>
      <vt:lpstr>Export template</vt:lpstr>
      <vt:lpstr>PowerPoint Presentation</vt:lpstr>
      <vt:lpstr>Azure DevOps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GUILLO Yoann (ENGIE IT)</cp:lastModifiedBy>
  <cp:revision>4</cp:revision>
  <dcterms:modified xsi:type="dcterms:W3CDTF">2019-06-04T14:01:45Z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0x0101000B5378D71ED82442A712E606CDC4D7A3</vt:lpwstr>
  </property>
</Properties>
</file>